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Orbitron"/>
      <p:regular r:id="rId34"/>
      <p:bold r:id="rId35"/>
    </p:embeddedFont>
    <p:embeddedFont>
      <p:font typeface="Advent Pro Medium"/>
      <p:regular r:id="rId36"/>
      <p:bold r:id="rId37"/>
    </p:embeddedFont>
    <p:embeddedFont>
      <p:font typeface="Advent Pro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iDu+O/eyng3ZcY9hr3B+7VxXfe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29738F-121F-488A-9933-2D6C9F9E13DA}">
  <a:tblStyle styleId="{9629738F-121F-488A-9933-2D6C9F9E13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rbitron-bold.fntdata"/><Relationship Id="rId12" Type="http://schemas.openxmlformats.org/officeDocument/2006/relationships/slide" Target="slides/slide7.xml"/><Relationship Id="rId34" Type="http://schemas.openxmlformats.org/officeDocument/2006/relationships/font" Target="fonts/Orbitron-regular.fntdata"/><Relationship Id="rId15" Type="http://schemas.openxmlformats.org/officeDocument/2006/relationships/slide" Target="slides/slide10.xml"/><Relationship Id="rId37" Type="http://schemas.openxmlformats.org/officeDocument/2006/relationships/font" Target="fonts/AdventProMedium-bold.fntdata"/><Relationship Id="rId14" Type="http://schemas.openxmlformats.org/officeDocument/2006/relationships/slide" Target="slides/slide9.xml"/><Relationship Id="rId36" Type="http://schemas.openxmlformats.org/officeDocument/2006/relationships/font" Target="fonts/AdventProMedium-regular.fntdata"/><Relationship Id="rId17" Type="http://schemas.openxmlformats.org/officeDocument/2006/relationships/slide" Target="slides/slide12.xml"/><Relationship Id="rId39" Type="http://schemas.openxmlformats.org/officeDocument/2006/relationships/font" Target="fonts/AdventPro-bold.fntdata"/><Relationship Id="rId16" Type="http://schemas.openxmlformats.org/officeDocument/2006/relationships/slide" Target="slides/slide11.xml"/><Relationship Id="rId38" Type="http://schemas.openxmlformats.org/officeDocument/2006/relationships/font" Target="fonts/Advent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5" name="Shape 5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6" name="Google Shape;548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7" name="Google Shape;54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4" name="Shape 5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" name="Google Shape;579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6" name="Google Shape;57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7" name="Shape 5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" name="Google Shape;588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9" name="Google Shape;58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6" name="Shape 5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7" name="Google Shape;590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8" name="Google Shape;59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5" name="Shape 5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6" name="Google Shape;592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7" name="Google Shape;59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5" name="Shape 5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" name="Google Shape;594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7" name="Google Shape;59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3" name="Shape 5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4" name="Google Shape;599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5" name="Google Shape;59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2" name="Shape 6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3" name="Google Shape;601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4" name="Google Shape;60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5" name="Shape 6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6" name="Google Shape;610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7" name="Google Shape;61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5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6" name="Google Shape;613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7" name="Google Shape;61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4" name="Shape 6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Google Shape;615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6" name="Google Shape;61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5" name="Shape 5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6" name="Google Shape;549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7" name="Google Shape;54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1" name="Shape 6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Google Shape;617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3" name="Google Shape;61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7" name="Shape 6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8" name="Google Shape;618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9" name="Google Shape;61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0" name="Shape 6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1" name="Google Shape;6281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2" name="Google Shape;62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9" name="Shape 6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0" name="Google Shape;630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1" name="Google Shape;63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9" name="Shape 6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0" name="Google Shape;6320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1" name="Google Shape;632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8" name="Shape 6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9" name="Google Shape;633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0" name="Google Shape;634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1" name="Shape 6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2" name="Google Shape;643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3" name="Google Shape;643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0" name="Shape 6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" name="Google Shape;6451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2" name="Google Shape;645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9" name="Shape 6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0" name="Google Shape;647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1" name="Google Shape;647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7" name="Shape 5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8" name="Google Shape;55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9" name="Google Shape;55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6" name="Shape 5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7" name="Google Shape;560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8" name="Google Shape;56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5" name="Shape 5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6" name="Google Shape;562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7" name="Google Shape;56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4" name="Shape 5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5" name="Google Shape;564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6" name="Google Shape;56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7" name="Shape 5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" name="Google Shape;573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9" name="Google Shape;57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6" name="Shape 5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7" name="Google Shape;575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8" name="Google Shape;57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5" name="Shape 5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6" name="Google Shape;577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7" name="Google Shape;57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/>
          <p:nvPr/>
        </p:nvSpPr>
        <p:spPr>
          <a:xfrm>
            <a:off x="319350" y="243900"/>
            <a:ext cx="8505300" cy="4655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0"/>
          <p:cNvSpPr txBox="1"/>
          <p:nvPr>
            <p:ph type="ctrTitle"/>
          </p:nvPr>
        </p:nvSpPr>
        <p:spPr>
          <a:xfrm>
            <a:off x="1589700" y="2044500"/>
            <a:ext cx="59646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0"/>
          <p:cNvSpPr txBox="1"/>
          <p:nvPr>
            <p:ph idx="1" type="subTitle"/>
          </p:nvPr>
        </p:nvSpPr>
        <p:spPr>
          <a:xfrm>
            <a:off x="1753050" y="3757375"/>
            <a:ext cx="5637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9"/>
          <p:cNvSpPr txBox="1"/>
          <p:nvPr>
            <p:ph idx="1" type="body"/>
          </p:nvPr>
        </p:nvSpPr>
        <p:spPr>
          <a:xfrm>
            <a:off x="778900" y="1013975"/>
            <a:ext cx="7072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9" name="Google Shape;1459;p3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0"/>
          <p:cNvSpPr txBox="1"/>
          <p:nvPr>
            <p:ph idx="1" type="subTitle"/>
          </p:nvPr>
        </p:nvSpPr>
        <p:spPr>
          <a:xfrm>
            <a:off x="1524000" y="3286279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 Black"/>
              <a:buNone/>
              <a:defRPr sz="1600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62" name="Google Shape;1462;p40"/>
          <p:cNvSpPr txBox="1"/>
          <p:nvPr>
            <p:ph idx="2" type="subTitle"/>
          </p:nvPr>
        </p:nvSpPr>
        <p:spPr>
          <a:xfrm>
            <a:off x="1524000" y="3642360"/>
            <a:ext cx="27432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63" name="Google Shape;1463;p40"/>
          <p:cNvSpPr txBox="1"/>
          <p:nvPr>
            <p:ph idx="3" type="subTitle"/>
          </p:nvPr>
        </p:nvSpPr>
        <p:spPr>
          <a:xfrm>
            <a:off x="4876800" y="3286279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 Black"/>
              <a:buNone/>
              <a:defRPr sz="1600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64" name="Google Shape;1464;p40"/>
          <p:cNvSpPr txBox="1"/>
          <p:nvPr>
            <p:ph idx="4" type="subTitle"/>
          </p:nvPr>
        </p:nvSpPr>
        <p:spPr>
          <a:xfrm>
            <a:off x="4876800" y="3642360"/>
            <a:ext cx="27432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65" name="Google Shape;1465;p4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41"/>
          <p:cNvGrpSpPr/>
          <p:nvPr/>
        </p:nvGrpSpPr>
        <p:grpSpPr>
          <a:xfrm flipH="1">
            <a:off x="3794690" y="3966899"/>
            <a:ext cx="882039" cy="932703"/>
            <a:chOff x="7230575" y="3501811"/>
            <a:chExt cx="1540410" cy="1636034"/>
          </a:xfrm>
        </p:grpSpPr>
        <p:grpSp>
          <p:nvGrpSpPr>
            <p:cNvPr id="1468" name="Google Shape;1468;p41"/>
            <p:cNvGrpSpPr/>
            <p:nvPr/>
          </p:nvGrpSpPr>
          <p:grpSpPr>
            <a:xfrm>
              <a:off x="7655512" y="4362305"/>
              <a:ext cx="775528" cy="775540"/>
              <a:chOff x="7655512" y="4362305"/>
              <a:chExt cx="775528" cy="775540"/>
            </a:xfrm>
          </p:grpSpPr>
          <p:sp>
            <p:nvSpPr>
              <p:cNvPr id="1469" name="Google Shape;1469;p41"/>
              <p:cNvSpPr/>
              <p:nvPr/>
            </p:nvSpPr>
            <p:spPr>
              <a:xfrm flipH="1">
                <a:off x="7825485" y="5042204"/>
                <a:ext cx="95633" cy="95641"/>
              </a:xfrm>
              <a:custGeom>
                <a:rect b="b" l="l" r="r" t="t"/>
                <a:pathLst>
                  <a:path extrusionOk="0" h="12246" w="12245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 flipH="1">
                <a:off x="7921094" y="5042204"/>
                <a:ext cx="74382" cy="95641"/>
              </a:xfrm>
              <a:custGeom>
                <a:rect b="b" l="l" r="r" t="t"/>
                <a:pathLst>
                  <a:path extrusionOk="0" h="12246" w="9524">
                    <a:moveTo>
                      <a:pt x="0" y="0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 flipH="1">
                <a:off x="7995449" y="5042204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 flipH="1">
                <a:off x="8080438" y="5042204"/>
                <a:ext cx="95649" cy="95641"/>
              </a:xfrm>
              <a:custGeom>
                <a:rect b="b" l="l" r="r" t="t"/>
                <a:pathLst>
                  <a:path extrusionOk="0" h="12246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 flipH="1">
                <a:off x="7825485" y="4957212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 flipH="1">
                <a:off x="7921094" y="4957212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 flipH="1">
                <a:off x="7995449" y="495721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41"/>
              <p:cNvSpPr/>
              <p:nvPr/>
            </p:nvSpPr>
            <p:spPr>
              <a:xfrm flipH="1">
                <a:off x="8080438" y="4957212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41"/>
              <p:cNvSpPr/>
              <p:nvPr/>
            </p:nvSpPr>
            <p:spPr>
              <a:xfrm flipH="1">
                <a:off x="7825485" y="4872228"/>
                <a:ext cx="95633" cy="85012"/>
              </a:xfrm>
              <a:custGeom>
                <a:rect b="b" l="l" r="r" t="t"/>
                <a:pathLst>
                  <a:path extrusionOk="0" h="10885" w="12245">
                    <a:moveTo>
                      <a:pt x="0" y="0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41"/>
              <p:cNvSpPr/>
              <p:nvPr/>
            </p:nvSpPr>
            <p:spPr>
              <a:xfrm flipH="1">
                <a:off x="7921094" y="4872228"/>
                <a:ext cx="74382" cy="85012"/>
              </a:xfrm>
              <a:custGeom>
                <a:rect b="b" l="l" r="r" t="t"/>
                <a:pathLst>
                  <a:path extrusionOk="0" h="10885" w="9524">
                    <a:moveTo>
                      <a:pt x="0" y="0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41"/>
              <p:cNvSpPr/>
              <p:nvPr/>
            </p:nvSpPr>
            <p:spPr>
              <a:xfrm flipH="1">
                <a:off x="7995449" y="4872228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1"/>
              <p:cNvSpPr/>
              <p:nvPr/>
            </p:nvSpPr>
            <p:spPr>
              <a:xfrm flipH="1">
                <a:off x="8080438" y="4872228"/>
                <a:ext cx="95649" cy="85012"/>
              </a:xfrm>
              <a:custGeom>
                <a:rect b="b" l="l" r="r" t="t"/>
                <a:pathLst>
                  <a:path extrusionOk="0" h="10885" w="12247">
                    <a:moveTo>
                      <a:pt x="1" y="0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41"/>
              <p:cNvSpPr/>
              <p:nvPr/>
            </p:nvSpPr>
            <p:spPr>
              <a:xfrm flipH="1">
                <a:off x="7825485" y="4787235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41"/>
              <p:cNvSpPr/>
              <p:nvPr/>
            </p:nvSpPr>
            <p:spPr>
              <a:xfrm flipH="1">
                <a:off x="7921094" y="4787235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1"/>
              <p:cNvSpPr/>
              <p:nvPr/>
            </p:nvSpPr>
            <p:spPr>
              <a:xfrm flipH="1">
                <a:off x="7995449" y="4787235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 flipH="1">
                <a:off x="8080438" y="4787235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 flipH="1">
                <a:off x="7825485" y="4702251"/>
                <a:ext cx="95633" cy="85012"/>
              </a:xfrm>
              <a:custGeom>
                <a:rect b="b" l="l" r="r" t="t"/>
                <a:pathLst>
                  <a:path extrusionOk="0" h="10885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 flipH="1">
                <a:off x="7921094" y="4702251"/>
                <a:ext cx="74382" cy="85012"/>
              </a:xfrm>
              <a:custGeom>
                <a:rect b="b" l="l" r="r" t="t"/>
                <a:pathLst>
                  <a:path extrusionOk="0" h="10885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 flipH="1">
                <a:off x="7995449" y="4702251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 flipH="1">
                <a:off x="8080438" y="4702251"/>
                <a:ext cx="95649" cy="85012"/>
              </a:xfrm>
              <a:custGeom>
                <a:rect b="b" l="l" r="r" t="t"/>
                <a:pathLst>
                  <a:path extrusionOk="0" h="10885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 flipH="1">
                <a:off x="7655512" y="4617267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 flipH="1">
                <a:off x="7740496" y="4617267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 flipH="1">
                <a:off x="7825485" y="4617267"/>
                <a:ext cx="95633" cy="85012"/>
              </a:xfrm>
              <a:custGeom>
                <a:rect b="b" l="l" r="r" t="t"/>
                <a:pathLst>
                  <a:path extrusionOk="0" h="10885" w="12245">
                    <a:moveTo>
                      <a:pt x="0" y="0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 flipH="1">
                <a:off x="7921094" y="4617267"/>
                <a:ext cx="74382" cy="85012"/>
              </a:xfrm>
              <a:custGeom>
                <a:rect b="b" l="l" r="r" t="t"/>
                <a:pathLst>
                  <a:path extrusionOk="0" h="10885" w="9524">
                    <a:moveTo>
                      <a:pt x="0" y="0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 flipH="1">
                <a:off x="7995449" y="4617267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 flipH="1">
                <a:off x="8080438" y="4617267"/>
                <a:ext cx="95649" cy="85012"/>
              </a:xfrm>
              <a:custGeom>
                <a:rect b="b" l="l" r="r" t="t"/>
                <a:pathLst>
                  <a:path extrusionOk="0" h="10885" w="12247">
                    <a:moveTo>
                      <a:pt x="1" y="0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 flipH="1">
                <a:off x="8176054" y="4617267"/>
                <a:ext cx="74390" cy="85012"/>
              </a:xfrm>
              <a:custGeom>
                <a:rect b="b" l="l" r="r" t="t"/>
                <a:pathLst>
                  <a:path extrusionOk="0" h="10885" w="9525">
                    <a:moveTo>
                      <a:pt x="1" y="0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 flipH="1">
                <a:off x="8250417" y="4617267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 flipH="1">
                <a:off x="8335399" y="4617267"/>
                <a:ext cx="95641" cy="85012"/>
              </a:xfrm>
              <a:custGeom>
                <a:rect b="b" l="l" r="r" t="t"/>
                <a:pathLst>
                  <a:path extrusionOk="0" h="10885" w="12246">
                    <a:moveTo>
                      <a:pt x="1" y="0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 flipH="1">
                <a:off x="7655512" y="4532274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 flipH="1">
                <a:off x="7995449" y="4532274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 flipH="1">
                <a:off x="8335399" y="4532274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1"/>
              <p:cNvSpPr/>
              <p:nvPr/>
            </p:nvSpPr>
            <p:spPr>
              <a:xfrm flipH="1">
                <a:off x="7655512" y="4447290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1"/>
              <p:cNvSpPr/>
              <p:nvPr/>
            </p:nvSpPr>
            <p:spPr>
              <a:xfrm flipH="1">
                <a:off x="7995449" y="4447290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41"/>
              <p:cNvSpPr/>
              <p:nvPr/>
            </p:nvSpPr>
            <p:spPr>
              <a:xfrm flipH="1">
                <a:off x="8335399" y="4447290"/>
                <a:ext cx="95641" cy="85012"/>
              </a:xfrm>
              <a:custGeom>
                <a:rect b="b" l="l" r="r" t="t"/>
                <a:pathLst>
                  <a:path extrusionOk="0" h="10885" w="12246">
                    <a:moveTo>
                      <a:pt x="1" y="0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41"/>
              <p:cNvSpPr/>
              <p:nvPr/>
            </p:nvSpPr>
            <p:spPr>
              <a:xfrm flipH="1">
                <a:off x="7655512" y="4362305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41"/>
              <p:cNvSpPr/>
              <p:nvPr/>
            </p:nvSpPr>
            <p:spPr>
              <a:xfrm flipH="1">
                <a:off x="7995449" y="4362305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 flipH="1">
                <a:off x="8335399" y="4362305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7" name="Google Shape;1507;p41"/>
            <p:cNvSpPr/>
            <p:nvPr/>
          </p:nvSpPr>
          <p:spPr>
            <a:xfrm flipH="1">
              <a:off x="7315559" y="3767391"/>
              <a:ext cx="85020" cy="8502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1"/>
            <p:cNvSpPr/>
            <p:nvPr/>
          </p:nvSpPr>
          <p:spPr>
            <a:xfrm flipH="1">
              <a:off x="7655512" y="3767391"/>
              <a:ext cx="85012" cy="8502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1"/>
            <p:cNvSpPr/>
            <p:nvPr/>
          </p:nvSpPr>
          <p:spPr>
            <a:xfrm flipH="1">
              <a:off x="8080438" y="3671779"/>
              <a:ext cx="95649" cy="95641"/>
            </a:xfrm>
            <a:custGeom>
              <a:rect b="b" l="l" r="r" t="t"/>
              <a:pathLst>
                <a:path extrusionOk="0" h="12246" w="12247">
                  <a:moveTo>
                    <a:pt x="1" y="1"/>
                  </a:moveTo>
                  <a:lnTo>
                    <a:pt x="1" y="12246"/>
                  </a:lnTo>
                  <a:lnTo>
                    <a:pt x="12247" y="12246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1"/>
            <p:cNvSpPr/>
            <p:nvPr/>
          </p:nvSpPr>
          <p:spPr>
            <a:xfrm flipH="1">
              <a:off x="8685973" y="3597414"/>
              <a:ext cx="85012" cy="95641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1"/>
            <p:cNvSpPr/>
            <p:nvPr/>
          </p:nvSpPr>
          <p:spPr>
            <a:xfrm flipH="1">
              <a:off x="8685973" y="3767391"/>
              <a:ext cx="85012" cy="8502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1"/>
            <p:cNvSpPr/>
            <p:nvPr/>
          </p:nvSpPr>
          <p:spPr>
            <a:xfrm flipH="1">
              <a:off x="8176054" y="3501811"/>
              <a:ext cx="74390" cy="95633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1"/>
            <p:cNvSpPr/>
            <p:nvPr/>
          </p:nvSpPr>
          <p:spPr>
            <a:xfrm flipH="1">
              <a:off x="8250417" y="3501811"/>
              <a:ext cx="85012" cy="95633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4" name="Google Shape;1514;p41"/>
            <p:cNvGrpSpPr/>
            <p:nvPr/>
          </p:nvGrpSpPr>
          <p:grpSpPr>
            <a:xfrm>
              <a:off x="7230575" y="3501811"/>
              <a:ext cx="1540410" cy="860514"/>
              <a:chOff x="7230575" y="3501811"/>
              <a:chExt cx="1540410" cy="860514"/>
            </a:xfrm>
          </p:grpSpPr>
          <p:sp>
            <p:nvSpPr>
              <p:cNvPr id="1515" name="Google Shape;1515;p41"/>
              <p:cNvSpPr/>
              <p:nvPr/>
            </p:nvSpPr>
            <p:spPr>
              <a:xfrm flipH="1">
                <a:off x="7315559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41"/>
              <p:cNvSpPr/>
              <p:nvPr/>
            </p:nvSpPr>
            <p:spPr>
              <a:xfrm flipH="1">
                <a:off x="7400551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41"/>
              <p:cNvSpPr/>
              <p:nvPr/>
            </p:nvSpPr>
            <p:spPr>
              <a:xfrm flipH="1">
                <a:off x="7485535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4" y="10884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41"/>
              <p:cNvSpPr/>
              <p:nvPr/>
            </p:nvSpPr>
            <p:spPr>
              <a:xfrm flipH="1">
                <a:off x="7570520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1"/>
              <p:cNvSpPr/>
              <p:nvPr/>
            </p:nvSpPr>
            <p:spPr>
              <a:xfrm flipH="1">
                <a:off x="7655512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41"/>
              <p:cNvSpPr/>
              <p:nvPr/>
            </p:nvSpPr>
            <p:spPr>
              <a:xfrm flipH="1">
                <a:off x="7740496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1"/>
              <p:cNvSpPr/>
              <p:nvPr/>
            </p:nvSpPr>
            <p:spPr>
              <a:xfrm flipH="1">
                <a:off x="7825485" y="4277321"/>
                <a:ext cx="95633" cy="85004"/>
              </a:xfrm>
              <a:custGeom>
                <a:rect b="b" l="l" r="r" t="t"/>
                <a:pathLst>
                  <a:path extrusionOk="0" h="10884" w="12245">
                    <a:moveTo>
                      <a:pt x="0" y="0"/>
                    </a:moveTo>
                    <a:lnTo>
                      <a:pt x="0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41"/>
              <p:cNvSpPr/>
              <p:nvPr/>
            </p:nvSpPr>
            <p:spPr>
              <a:xfrm flipH="1">
                <a:off x="7921094" y="4277321"/>
                <a:ext cx="74382" cy="85004"/>
              </a:xfrm>
              <a:custGeom>
                <a:rect b="b" l="l" r="r" t="t"/>
                <a:pathLst>
                  <a:path extrusionOk="0" h="10884" w="9524">
                    <a:moveTo>
                      <a:pt x="0" y="0"/>
                    </a:moveTo>
                    <a:lnTo>
                      <a:pt x="0" y="10884"/>
                    </a:lnTo>
                    <a:lnTo>
                      <a:pt x="9523" y="10884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41"/>
              <p:cNvSpPr/>
              <p:nvPr/>
            </p:nvSpPr>
            <p:spPr>
              <a:xfrm flipH="1">
                <a:off x="7995449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41"/>
              <p:cNvSpPr/>
              <p:nvPr/>
            </p:nvSpPr>
            <p:spPr>
              <a:xfrm flipH="1">
                <a:off x="8080438" y="4277321"/>
                <a:ext cx="95649" cy="85004"/>
              </a:xfrm>
              <a:custGeom>
                <a:rect b="b" l="l" r="r" t="t"/>
                <a:pathLst>
                  <a:path extrusionOk="0" h="10884" w="12247">
                    <a:moveTo>
                      <a:pt x="1" y="0"/>
                    </a:moveTo>
                    <a:lnTo>
                      <a:pt x="1" y="10884"/>
                    </a:lnTo>
                    <a:lnTo>
                      <a:pt x="12247" y="10884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41"/>
              <p:cNvSpPr/>
              <p:nvPr/>
            </p:nvSpPr>
            <p:spPr>
              <a:xfrm flipH="1">
                <a:off x="8176054" y="4277321"/>
                <a:ext cx="74390" cy="85004"/>
              </a:xfrm>
              <a:custGeom>
                <a:rect b="b" l="l" r="r" t="t"/>
                <a:pathLst>
                  <a:path extrusionOk="0" h="10884" w="9525">
                    <a:moveTo>
                      <a:pt x="1" y="0"/>
                    </a:moveTo>
                    <a:lnTo>
                      <a:pt x="1" y="10884"/>
                    </a:lnTo>
                    <a:lnTo>
                      <a:pt x="9525" y="1088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41"/>
              <p:cNvSpPr/>
              <p:nvPr/>
            </p:nvSpPr>
            <p:spPr>
              <a:xfrm flipH="1">
                <a:off x="8250417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1"/>
              <p:cNvSpPr/>
              <p:nvPr/>
            </p:nvSpPr>
            <p:spPr>
              <a:xfrm flipH="1">
                <a:off x="8335399" y="4277321"/>
                <a:ext cx="95641" cy="85004"/>
              </a:xfrm>
              <a:custGeom>
                <a:rect b="b" l="l" r="r" t="t"/>
                <a:pathLst>
                  <a:path extrusionOk="0" h="10884" w="12246">
                    <a:moveTo>
                      <a:pt x="1" y="0"/>
                    </a:moveTo>
                    <a:lnTo>
                      <a:pt x="1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1"/>
              <p:cNvSpPr/>
              <p:nvPr/>
            </p:nvSpPr>
            <p:spPr>
              <a:xfrm flipH="1">
                <a:off x="8431015" y="4277321"/>
                <a:ext cx="74390" cy="85004"/>
              </a:xfrm>
              <a:custGeom>
                <a:rect b="b" l="l" r="r" t="t"/>
                <a:pathLst>
                  <a:path extrusionOk="0" h="10884" w="9525">
                    <a:moveTo>
                      <a:pt x="1" y="0"/>
                    </a:moveTo>
                    <a:lnTo>
                      <a:pt x="1" y="10884"/>
                    </a:lnTo>
                    <a:lnTo>
                      <a:pt x="9525" y="1088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41"/>
              <p:cNvSpPr/>
              <p:nvPr/>
            </p:nvSpPr>
            <p:spPr>
              <a:xfrm flipH="1">
                <a:off x="8505377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41"/>
              <p:cNvSpPr/>
              <p:nvPr/>
            </p:nvSpPr>
            <p:spPr>
              <a:xfrm flipH="1">
                <a:off x="8590359" y="4277321"/>
                <a:ext cx="95641" cy="85004"/>
              </a:xfrm>
              <a:custGeom>
                <a:rect b="b" l="l" r="r" t="t"/>
                <a:pathLst>
                  <a:path extrusionOk="0" h="10884" w="12246">
                    <a:moveTo>
                      <a:pt x="0" y="0"/>
                    </a:moveTo>
                    <a:lnTo>
                      <a:pt x="0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41"/>
              <p:cNvSpPr/>
              <p:nvPr/>
            </p:nvSpPr>
            <p:spPr>
              <a:xfrm flipH="1">
                <a:off x="7315559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41"/>
              <p:cNvSpPr/>
              <p:nvPr/>
            </p:nvSpPr>
            <p:spPr>
              <a:xfrm flipH="1">
                <a:off x="7400551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1"/>
              <p:cNvSpPr/>
              <p:nvPr/>
            </p:nvSpPr>
            <p:spPr>
              <a:xfrm flipH="1">
                <a:off x="7485535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41"/>
              <p:cNvSpPr/>
              <p:nvPr/>
            </p:nvSpPr>
            <p:spPr>
              <a:xfrm flipH="1">
                <a:off x="7570520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41"/>
              <p:cNvSpPr/>
              <p:nvPr/>
            </p:nvSpPr>
            <p:spPr>
              <a:xfrm flipH="1">
                <a:off x="7655512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41"/>
              <p:cNvSpPr/>
              <p:nvPr/>
            </p:nvSpPr>
            <p:spPr>
              <a:xfrm flipH="1">
                <a:off x="7740496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41"/>
              <p:cNvSpPr/>
              <p:nvPr/>
            </p:nvSpPr>
            <p:spPr>
              <a:xfrm flipH="1">
                <a:off x="7825485" y="4181710"/>
                <a:ext cx="95633" cy="95641"/>
              </a:xfrm>
              <a:custGeom>
                <a:rect b="b" l="l" r="r" t="t"/>
                <a:pathLst>
                  <a:path extrusionOk="0" h="12246" w="12245">
                    <a:moveTo>
                      <a:pt x="0" y="1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41"/>
              <p:cNvSpPr/>
              <p:nvPr/>
            </p:nvSpPr>
            <p:spPr>
              <a:xfrm flipH="1">
                <a:off x="7921094" y="4181710"/>
                <a:ext cx="74382" cy="95641"/>
              </a:xfrm>
              <a:custGeom>
                <a:rect b="b" l="l" r="r" t="t"/>
                <a:pathLst>
                  <a:path extrusionOk="0" h="12246" w="9524">
                    <a:moveTo>
                      <a:pt x="0" y="1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41"/>
              <p:cNvSpPr/>
              <p:nvPr/>
            </p:nvSpPr>
            <p:spPr>
              <a:xfrm flipH="1">
                <a:off x="7995449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41"/>
              <p:cNvSpPr/>
              <p:nvPr/>
            </p:nvSpPr>
            <p:spPr>
              <a:xfrm flipH="1">
                <a:off x="8080438" y="4181710"/>
                <a:ext cx="95649" cy="95641"/>
              </a:xfrm>
              <a:custGeom>
                <a:rect b="b" l="l" r="r" t="t"/>
                <a:pathLst>
                  <a:path extrusionOk="0" h="12246" w="12247">
                    <a:moveTo>
                      <a:pt x="1" y="1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41"/>
              <p:cNvSpPr/>
              <p:nvPr/>
            </p:nvSpPr>
            <p:spPr>
              <a:xfrm flipH="1">
                <a:off x="8176054" y="4181710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41"/>
              <p:cNvSpPr/>
              <p:nvPr/>
            </p:nvSpPr>
            <p:spPr>
              <a:xfrm flipH="1">
                <a:off x="8250417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41"/>
              <p:cNvSpPr/>
              <p:nvPr/>
            </p:nvSpPr>
            <p:spPr>
              <a:xfrm flipH="1">
                <a:off x="8335399" y="4181710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1" y="1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41"/>
              <p:cNvSpPr/>
              <p:nvPr/>
            </p:nvSpPr>
            <p:spPr>
              <a:xfrm flipH="1">
                <a:off x="8431015" y="4181710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41"/>
              <p:cNvSpPr/>
              <p:nvPr/>
            </p:nvSpPr>
            <p:spPr>
              <a:xfrm flipH="1">
                <a:off x="8505377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41"/>
              <p:cNvSpPr/>
              <p:nvPr/>
            </p:nvSpPr>
            <p:spPr>
              <a:xfrm flipH="1">
                <a:off x="8590359" y="4181710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0" y="1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41"/>
              <p:cNvSpPr/>
              <p:nvPr/>
            </p:nvSpPr>
            <p:spPr>
              <a:xfrm flipH="1">
                <a:off x="7315559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41"/>
              <p:cNvSpPr/>
              <p:nvPr/>
            </p:nvSpPr>
            <p:spPr>
              <a:xfrm flipH="1">
                <a:off x="7400551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1"/>
              <p:cNvSpPr/>
              <p:nvPr/>
            </p:nvSpPr>
            <p:spPr>
              <a:xfrm flipH="1">
                <a:off x="7485535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4" y="952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41"/>
              <p:cNvSpPr/>
              <p:nvPr/>
            </p:nvSpPr>
            <p:spPr>
              <a:xfrm flipH="1">
                <a:off x="7570520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41"/>
              <p:cNvSpPr/>
              <p:nvPr/>
            </p:nvSpPr>
            <p:spPr>
              <a:xfrm flipH="1">
                <a:off x="7655512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1"/>
              <p:cNvSpPr/>
              <p:nvPr/>
            </p:nvSpPr>
            <p:spPr>
              <a:xfrm flipH="1">
                <a:off x="7740496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1"/>
              <p:cNvSpPr/>
              <p:nvPr/>
            </p:nvSpPr>
            <p:spPr>
              <a:xfrm flipH="1">
                <a:off x="7825485" y="4107344"/>
                <a:ext cx="95633" cy="74390"/>
              </a:xfrm>
              <a:custGeom>
                <a:rect b="b" l="l" r="r" t="t"/>
                <a:pathLst>
                  <a:path extrusionOk="0" h="9525" w="12245">
                    <a:moveTo>
                      <a:pt x="0" y="0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1"/>
              <p:cNvSpPr/>
              <p:nvPr/>
            </p:nvSpPr>
            <p:spPr>
              <a:xfrm flipH="1">
                <a:off x="7921094" y="4107344"/>
                <a:ext cx="74382" cy="74390"/>
              </a:xfrm>
              <a:custGeom>
                <a:rect b="b" l="l" r="r" t="t"/>
                <a:pathLst>
                  <a:path extrusionOk="0" h="9525" w="9524">
                    <a:moveTo>
                      <a:pt x="0" y="0"/>
                    </a:moveTo>
                    <a:lnTo>
                      <a:pt x="0" y="9525"/>
                    </a:lnTo>
                    <a:lnTo>
                      <a:pt x="9523" y="952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1"/>
              <p:cNvSpPr/>
              <p:nvPr/>
            </p:nvSpPr>
            <p:spPr>
              <a:xfrm flipH="1">
                <a:off x="7995449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1"/>
              <p:cNvSpPr/>
              <p:nvPr/>
            </p:nvSpPr>
            <p:spPr>
              <a:xfrm flipH="1">
                <a:off x="8080438" y="4107344"/>
                <a:ext cx="95649" cy="74390"/>
              </a:xfrm>
              <a:custGeom>
                <a:rect b="b" l="l" r="r" t="t"/>
                <a:pathLst>
                  <a:path extrusionOk="0" h="9525" w="12247">
                    <a:moveTo>
                      <a:pt x="1" y="0"/>
                    </a:moveTo>
                    <a:lnTo>
                      <a:pt x="1" y="9525"/>
                    </a:lnTo>
                    <a:lnTo>
                      <a:pt x="12247" y="952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41"/>
              <p:cNvSpPr/>
              <p:nvPr/>
            </p:nvSpPr>
            <p:spPr>
              <a:xfrm flipH="1">
                <a:off x="8176054" y="410734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41"/>
              <p:cNvSpPr/>
              <p:nvPr/>
            </p:nvSpPr>
            <p:spPr>
              <a:xfrm flipH="1">
                <a:off x="8250417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41"/>
              <p:cNvSpPr/>
              <p:nvPr/>
            </p:nvSpPr>
            <p:spPr>
              <a:xfrm flipH="1">
                <a:off x="8335399" y="410734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1" y="0"/>
                    </a:moveTo>
                    <a:lnTo>
                      <a:pt x="1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41"/>
              <p:cNvSpPr/>
              <p:nvPr/>
            </p:nvSpPr>
            <p:spPr>
              <a:xfrm flipH="1">
                <a:off x="8431015" y="410734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41"/>
              <p:cNvSpPr/>
              <p:nvPr/>
            </p:nvSpPr>
            <p:spPr>
              <a:xfrm flipH="1">
                <a:off x="8505377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41"/>
              <p:cNvSpPr/>
              <p:nvPr/>
            </p:nvSpPr>
            <p:spPr>
              <a:xfrm flipH="1">
                <a:off x="8590359" y="410734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0" y="0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41"/>
              <p:cNvSpPr/>
              <p:nvPr/>
            </p:nvSpPr>
            <p:spPr>
              <a:xfrm flipH="1">
                <a:off x="7315559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41"/>
              <p:cNvSpPr/>
              <p:nvPr/>
            </p:nvSpPr>
            <p:spPr>
              <a:xfrm flipH="1">
                <a:off x="7400551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41"/>
              <p:cNvSpPr/>
              <p:nvPr/>
            </p:nvSpPr>
            <p:spPr>
              <a:xfrm flipH="1">
                <a:off x="7485535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41"/>
              <p:cNvSpPr/>
              <p:nvPr/>
            </p:nvSpPr>
            <p:spPr>
              <a:xfrm flipH="1">
                <a:off x="7570520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41"/>
              <p:cNvSpPr/>
              <p:nvPr/>
            </p:nvSpPr>
            <p:spPr>
              <a:xfrm flipH="1">
                <a:off x="7655512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41"/>
              <p:cNvSpPr/>
              <p:nvPr/>
            </p:nvSpPr>
            <p:spPr>
              <a:xfrm flipH="1">
                <a:off x="7740496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41"/>
              <p:cNvSpPr/>
              <p:nvPr/>
            </p:nvSpPr>
            <p:spPr>
              <a:xfrm flipH="1">
                <a:off x="7825485" y="4022352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41"/>
              <p:cNvSpPr/>
              <p:nvPr/>
            </p:nvSpPr>
            <p:spPr>
              <a:xfrm flipH="1">
                <a:off x="7921094" y="4022352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41"/>
              <p:cNvSpPr/>
              <p:nvPr/>
            </p:nvSpPr>
            <p:spPr>
              <a:xfrm flipH="1">
                <a:off x="7995449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41"/>
              <p:cNvSpPr/>
              <p:nvPr/>
            </p:nvSpPr>
            <p:spPr>
              <a:xfrm flipH="1">
                <a:off x="8080438" y="4022352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41"/>
              <p:cNvSpPr/>
              <p:nvPr/>
            </p:nvSpPr>
            <p:spPr>
              <a:xfrm flipH="1">
                <a:off x="8176054" y="4022352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41"/>
              <p:cNvSpPr/>
              <p:nvPr/>
            </p:nvSpPr>
            <p:spPr>
              <a:xfrm flipH="1">
                <a:off x="8250417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41"/>
              <p:cNvSpPr/>
              <p:nvPr/>
            </p:nvSpPr>
            <p:spPr>
              <a:xfrm flipH="1">
                <a:off x="8335399" y="4022352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41"/>
              <p:cNvSpPr/>
              <p:nvPr/>
            </p:nvSpPr>
            <p:spPr>
              <a:xfrm flipH="1">
                <a:off x="8431015" y="4022352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41"/>
              <p:cNvSpPr/>
              <p:nvPr/>
            </p:nvSpPr>
            <p:spPr>
              <a:xfrm flipH="1">
                <a:off x="8505377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41"/>
              <p:cNvSpPr/>
              <p:nvPr/>
            </p:nvSpPr>
            <p:spPr>
              <a:xfrm flipH="1">
                <a:off x="8590359" y="4022352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41"/>
              <p:cNvSpPr/>
              <p:nvPr/>
            </p:nvSpPr>
            <p:spPr>
              <a:xfrm flipH="1">
                <a:off x="7315559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41"/>
              <p:cNvSpPr/>
              <p:nvPr/>
            </p:nvSpPr>
            <p:spPr>
              <a:xfrm flipH="1">
                <a:off x="7400551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41"/>
              <p:cNvSpPr/>
              <p:nvPr/>
            </p:nvSpPr>
            <p:spPr>
              <a:xfrm flipH="1">
                <a:off x="7485535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41"/>
              <p:cNvSpPr/>
              <p:nvPr/>
            </p:nvSpPr>
            <p:spPr>
              <a:xfrm flipH="1">
                <a:off x="7570520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41"/>
              <p:cNvSpPr/>
              <p:nvPr/>
            </p:nvSpPr>
            <p:spPr>
              <a:xfrm flipH="1">
                <a:off x="7655512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41"/>
              <p:cNvSpPr/>
              <p:nvPr/>
            </p:nvSpPr>
            <p:spPr>
              <a:xfrm flipH="1">
                <a:off x="7740496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41"/>
              <p:cNvSpPr/>
              <p:nvPr/>
            </p:nvSpPr>
            <p:spPr>
              <a:xfrm flipH="1">
                <a:off x="7825485" y="3926748"/>
                <a:ext cx="95633" cy="95633"/>
              </a:xfrm>
              <a:custGeom>
                <a:rect b="b" l="l" r="r" t="t"/>
                <a:pathLst>
                  <a:path extrusionOk="0" h="12245" w="12245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41"/>
              <p:cNvSpPr/>
              <p:nvPr/>
            </p:nvSpPr>
            <p:spPr>
              <a:xfrm flipH="1">
                <a:off x="7921094" y="3926748"/>
                <a:ext cx="74382" cy="95633"/>
              </a:xfrm>
              <a:custGeom>
                <a:rect b="b" l="l" r="r" t="t"/>
                <a:pathLst>
                  <a:path extrusionOk="0" h="12245" w="9524">
                    <a:moveTo>
                      <a:pt x="0" y="0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41"/>
              <p:cNvSpPr/>
              <p:nvPr/>
            </p:nvSpPr>
            <p:spPr>
              <a:xfrm flipH="1">
                <a:off x="7995449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41"/>
              <p:cNvSpPr/>
              <p:nvPr/>
            </p:nvSpPr>
            <p:spPr>
              <a:xfrm flipH="1">
                <a:off x="8080438" y="3926748"/>
                <a:ext cx="95649" cy="95633"/>
              </a:xfrm>
              <a:custGeom>
                <a:rect b="b" l="l" r="r" t="t"/>
                <a:pathLst>
                  <a:path extrusionOk="0" h="12245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41"/>
              <p:cNvSpPr/>
              <p:nvPr/>
            </p:nvSpPr>
            <p:spPr>
              <a:xfrm flipH="1">
                <a:off x="8176054" y="3926748"/>
                <a:ext cx="74390" cy="95633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41"/>
              <p:cNvSpPr/>
              <p:nvPr/>
            </p:nvSpPr>
            <p:spPr>
              <a:xfrm flipH="1">
                <a:off x="8250417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41"/>
              <p:cNvSpPr/>
              <p:nvPr/>
            </p:nvSpPr>
            <p:spPr>
              <a:xfrm flipH="1">
                <a:off x="8335399" y="3926748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1" y="0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41"/>
              <p:cNvSpPr/>
              <p:nvPr/>
            </p:nvSpPr>
            <p:spPr>
              <a:xfrm flipH="1">
                <a:off x="8431015" y="3926748"/>
                <a:ext cx="74390" cy="95633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41"/>
              <p:cNvSpPr/>
              <p:nvPr/>
            </p:nvSpPr>
            <p:spPr>
              <a:xfrm flipH="1">
                <a:off x="8505377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41"/>
              <p:cNvSpPr/>
              <p:nvPr/>
            </p:nvSpPr>
            <p:spPr>
              <a:xfrm flipH="1">
                <a:off x="8590359" y="3926748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41"/>
              <p:cNvSpPr/>
              <p:nvPr/>
            </p:nvSpPr>
            <p:spPr>
              <a:xfrm flipH="1">
                <a:off x="7315559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41"/>
              <p:cNvSpPr/>
              <p:nvPr/>
            </p:nvSpPr>
            <p:spPr>
              <a:xfrm flipH="1">
                <a:off x="7400551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41"/>
              <p:cNvSpPr/>
              <p:nvPr/>
            </p:nvSpPr>
            <p:spPr>
              <a:xfrm flipH="1">
                <a:off x="7485535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4" y="9524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41"/>
              <p:cNvSpPr/>
              <p:nvPr/>
            </p:nvSpPr>
            <p:spPr>
              <a:xfrm flipH="1">
                <a:off x="7570520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41"/>
              <p:cNvSpPr/>
              <p:nvPr/>
            </p:nvSpPr>
            <p:spPr>
              <a:xfrm flipH="1">
                <a:off x="7655512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41"/>
              <p:cNvSpPr/>
              <p:nvPr/>
            </p:nvSpPr>
            <p:spPr>
              <a:xfrm flipH="1">
                <a:off x="7740496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41"/>
              <p:cNvSpPr/>
              <p:nvPr/>
            </p:nvSpPr>
            <p:spPr>
              <a:xfrm flipH="1">
                <a:off x="7825485" y="3852383"/>
                <a:ext cx="95633" cy="74390"/>
              </a:xfrm>
              <a:custGeom>
                <a:rect b="b" l="l" r="r" t="t"/>
                <a:pathLst>
                  <a:path extrusionOk="0" h="9525" w="12245">
                    <a:moveTo>
                      <a:pt x="0" y="0"/>
                    </a:moveTo>
                    <a:lnTo>
                      <a:pt x="0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41"/>
              <p:cNvSpPr/>
              <p:nvPr/>
            </p:nvSpPr>
            <p:spPr>
              <a:xfrm flipH="1">
                <a:off x="7921094" y="3852383"/>
                <a:ext cx="74382" cy="74390"/>
              </a:xfrm>
              <a:custGeom>
                <a:rect b="b" l="l" r="r" t="t"/>
                <a:pathLst>
                  <a:path extrusionOk="0" h="9525" w="9524">
                    <a:moveTo>
                      <a:pt x="0" y="0"/>
                    </a:moveTo>
                    <a:lnTo>
                      <a:pt x="0" y="9524"/>
                    </a:lnTo>
                    <a:lnTo>
                      <a:pt x="9523" y="9524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41"/>
              <p:cNvSpPr/>
              <p:nvPr/>
            </p:nvSpPr>
            <p:spPr>
              <a:xfrm flipH="1">
                <a:off x="7995449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41"/>
              <p:cNvSpPr/>
              <p:nvPr/>
            </p:nvSpPr>
            <p:spPr>
              <a:xfrm flipH="1">
                <a:off x="8080438" y="3852383"/>
                <a:ext cx="95649" cy="74390"/>
              </a:xfrm>
              <a:custGeom>
                <a:rect b="b" l="l" r="r" t="t"/>
                <a:pathLst>
                  <a:path extrusionOk="0" h="9525" w="12247">
                    <a:moveTo>
                      <a:pt x="1" y="0"/>
                    </a:moveTo>
                    <a:lnTo>
                      <a:pt x="1" y="9524"/>
                    </a:lnTo>
                    <a:lnTo>
                      <a:pt x="12247" y="9524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41"/>
              <p:cNvSpPr/>
              <p:nvPr/>
            </p:nvSpPr>
            <p:spPr>
              <a:xfrm flipH="1">
                <a:off x="8176054" y="3852383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4"/>
                    </a:lnTo>
                    <a:lnTo>
                      <a:pt x="9525" y="952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41"/>
              <p:cNvSpPr/>
              <p:nvPr/>
            </p:nvSpPr>
            <p:spPr>
              <a:xfrm flipH="1">
                <a:off x="8250417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41"/>
              <p:cNvSpPr/>
              <p:nvPr/>
            </p:nvSpPr>
            <p:spPr>
              <a:xfrm flipH="1">
                <a:off x="8335399" y="3852383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1" y="0"/>
                    </a:moveTo>
                    <a:lnTo>
                      <a:pt x="1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41"/>
              <p:cNvSpPr/>
              <p:nvPr/>
            </p:nvSpPr>
            <p:spPr>
              <a:xfrm flipH="1">
                <a:off x="8431015" y="3852383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4"/>
                    </a:lnTo>
                    <a:lnTo>
                      <a:pt x="9525" y="952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41"/>
              <p:cNvSpPr/>
              <p:nvPr/>
            </p:nvSpPr>
            <p:spPr>
              <a:xfrm flipH="1">
                <a:off x="8505377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41"/>
              <p:cNvSpPr/>
              <p:nvPr/>
            </p:nvSpPr>
            <p:spPr>
              <a:xfrm flipH="1">
                <a:off x="8590359" y="3852383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0" y="0"/>
                    </a:moveTo>
                    <a:lnTo>
                      <a:pt x="0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41"/>
              <p:cNvSpPr/>
              <p:nvPr/>
            </p:nvSpPr>
            <p:spPr>
              <a:xfrm flipH="1">
                <a:off x="7230575" y="4192329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41"/>
              <p:cNvSpPr/>
              <p:nvPr/>
            </p:nvSpPr>
            <p:spPr>
              <a:xfrm flipH="1">
                <a:off x="7230575" y="411796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41"/>
              <p:cNvSpPr/>
              <p:nvPr/>
            </p:nvSpPr>
            <p:spPr>
              <a:xfrm flipH="1">
                <a:off x="7230575" y="4022352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41"/>
              <p:cNvSpPr/>
              <p:nvPr/>
            </p:nvSpPr>
            <p:spPr>
              <a:xfrm flipH="1">
                <a:off x="7230575" y="3937368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41"/>
              <p:cNvSpPr/>
              <p:nvPr/>
            </p:nvSpPr>
            <p:spPr>
              <a:xfrm flipH="1">
                <a:off x="7230575" y="3863002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41"/>
              <p:cNvSpPr/>
              <p:nvPr/>
            </p:nvSpPr>
            <p:spPr>
              <a:xfrm flipH="1">
                <a:off x="7400551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41"/>
              <p:cNvSpPr/>
              <p:nvPr/>
            </p:nvSpPr>
            <p:spPr>
              <a:xfrm flipH="1">
                <a:off x="7485535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41"/>
              <p:cNvSpPr/>
              <p:nvPr/>
            </p:nvSpPr>
            <p:spPr>
              <a:xfrm flipH="1">
                <a:off x="7570520" y="3767391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41"/>
              <p:cNvSpPr/>
              <p:nvPr/>
            </p:nvSpPr>
            <p:spPr>
              <a:xfrm flipH="1">
                <a:off x="7740496" y="3767391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41"/>
              <p:cNvSpPr/>
              <p:nvPr/>
            </p:nvSpPr>
            <p:spPr>
              <a:xfrm flipH="1">
                <a:off x="7825485" y="3767391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41"/>
              <p:cNvSpPr/>
              <p:nvPr/>
            </p:nvSpPr>
            <p:spPr>
              <a:xfrm flipH="1">
                <a:off x="7921094" y="3767391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41"/>
              <p:cNvSpPr/>
              <p:nvPr/>
            </p:nvSpPr>
            <p:spPr>
              <a:xfrm flipH="1">
                <a:off x="7995449" y="3767391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41"/>
              <p:cNvSpPr/>
              <p:nvPr/>
            </p:nvSpPr>
            <p:spPr>
              <a:xfrm flipH="1">
                <a:off x="8080438" y="3767391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41"/>
              <p:cNvSpPr/>
              <p:nvPr/>
            </p:nvSpPr>
            <p:spPr>
              <a:xfrm flipH="1">
                <a:off x="8176054" y="3767391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41"/>
              <p:cNvSpPr/>
              <p:nvPr/>
            </p:nvSpPr>
            <p:spPr>
              <a:xfrm flipH="1">
                <a:off x="8250417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41"/>
              <p:cNvSpPr/>
              <p:nvPr/>
            </p:nvSpPr>
            <p:spPr>
              <a:xfrm flipH="1">
                <a:off x="8335399" y="3767391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41"/>
              <p:cNvSpPr/>
              <p:nvPr/>
            </p:nvSpPr>
            <p:spPr>
              <a:xfrm flipH="1">
                <a:off x="8431015" y="3767391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41"/>
              <p:cNvSpPr/>
              <p:nvPr/>
            </p:nvSpPr>
            <p:spPr>
              <a:xfrm flipH="1">
                <a:off x="8505377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41"/>
              <p:cNvSpPr/>
              <p:nvPr/>
            </p:nvSpPr>
            <p:spPr>
              <a:xfrm flipH="1">
                <a:off x="8590359" y="3767391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41"/>
              <p:cNvSpPr/>
              <p:nvPr/>
            </p:nvSpPr>
            <p:spPr>
              <a:xfrm flipH="1">
                <a:off x="8176054" y="3671779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6"/>
                    </a:lnTo>
                    <a:lnTo>
                      <a:pt x="9525" y="12246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41"/>
              <p:cNvSpPr/>
              <p:nvPr/>
            </p:nvSpPr>
            <p:spPr>
              <a:xfrm flipH="1">
                <a:off x="8250417" y="3671779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41"/>
              <p:cNvSpPr/>
              <p:nvPr/>
            </p:nvSpPr>
            <p:spPr>
              <a:xfrm flipH="1">
                <a:off x="8335399" y="3671779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1" y="1"/>
                    </a:moveTo>
                    <a:lnTo>
                      <a:pt x="1" y="12246"/>
                    </a:lnTo>
                    <a:lnTo>
                      <a:pt x="12245" y="12246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41"/>
              <p:cNvSpPr/>
              <p:nvPr/>
            </p:nvSpPr>
            <p:spPr>
              <a:xfrm flipH="1">
                <a:off x="8431015" y="3671779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6"/>
                    </a:lnTo>
                    <a:lnTo>
                      <a:pt x="9525" y="12246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41"/>
              <p:cNvSpPr/>
              <p:nvPr/>
            </p:nvSpPr>
            <p:spPr>
              <a:xfrm flipH="1">
                <a:off x="8505377" y="3671779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41"/>
              <p:cNvSpPr/>
              <p:nvPr/>
            </p:nvSpPr>
            <p:spPr>
              <a:xfrm flipH="1">
                <a:off x="8590359" y="3671779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0" y="1"/>
                    </a:moveTo>
                    <a:lnTo>
                      <a:pt x="0" y="12246"/>
                    </a:lnTo>
                    <a:lnTo>
                      <a:pt x="12245" y="12246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41"/>
              <p:cNvSpPr/>
              <p:nvPr/>
            </p:nvSpPr>
            <p:spPr>
              <a:xfrm flipH="1">
                <a:off x="8080438" y="3597414"/>
                <a:ext cx="95649" cy="74390"/>
              </a:xfrm>
              <a:custGeom>
                <a:rect b="b" l="l" r="r" t="t"/>
                <a:pathLst>
                  <a:path extrusionOk="0" h="9525" w="12247">
                    <a:moveTo>
                      <a:pt x="1" y="1"/>
                    </a:moveTo>
                    <a:lnTo>
                      <a:pt x="1" y="9525"/>
                    </a:lnTo>
                    <a:lnTo>
                      <a:pt x="12247" y="952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1"/>
              <p:cNvSpPr/>
              <p:nvPr/>
            </p:nvSpPr>
            <p:spPr>
              <a:xfrm flipH="1">
                <a:off x="8176054" y="359741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1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41"/>
              <p:cNvSpPr/>
              <p:nvPr/>
            </p:nvSpPr>
            <p:spPr>
              <a:xfrm flipH="1">
                <a:off x="8250417" y="359741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41"/>
              <p:cNvSpPr/>
              <p:nvPr/>
            </p:nvSpPr>
            <p:spPr>
              <a:xfrm flipH="1">
                <a:off x="8335399" y="359741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1" y="1"/>
                    </a:moveTo>
                    <a:lnTo>
                      <a:pt x="1" y="9525"/>
                    </a:lnTo>
                    <a:lnTo>
                      <a:pt x="12245" y="952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41"/>
              <p:cNvSpPr/>
              <p:nvPr/>
            </p:nvSpPr>
            <p:spPr>
              <a:xfrm flipH="1">
                <a:off x="8431015" y="359741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1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41"/>
              <p:cNvSpPr/>
              <p:nvPr/>
            </p:nvSpPr>
            <p:spPr>
              <a:xfrm flipH="1">
                <a:off x="8505377" y="359741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41"/>
              <p:cNvSpPr/>
              <p:nvPr/>
            </p:nvSpPr>
            <p:spPr>
              <a:xfrm flipH="1">
                <a:off x="8590359" y="359741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0" y="1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41"/>
              <p:cNvSpPr/>
              <p:nvPr/>
            </p:nvSpPr>
            <p:spPr>
              <a:xfrm flipH="1">
                <a:off x="8685973" y="3693026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4" y="952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 flipH="1">
                <a:off x="8685973" y="3852383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 flipH="1">
                <a:off x="8685973" y="3937368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41"/>
              <p:cNvSpPr/>
              <p:nvPr/>
            </p:nvSpPr>
            <p:spPr>
              <a:xfrm flipH="1">
                <a:off x="8685973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41"/>
              <p:cNvSpPr/>
              <p:nvPr/>
            </p:nvSpPr>
            <p:spPr>
              <a:xfrm flipH="1">
                <a:off x="8685973" y="4107344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41"/>
              <p:cNvSpPr/>
              <p:nvPr/>
            </p:nvSpPr>
            <p:spPr>
              <a:xfrm flipH="1">
                <a:off x="8685973" y="4192329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 flipH="1">
                <a:off x="8080438" y="3501811"/>
                <a:ext cx="95649" cy="95633"/>
              </a:xfrm>
              <a:custGeom>
                <a:rect b="b" l="l" r="r" t="t"/>
                <a:pathLst>
                  <a:path extrusionOk="0" h="12245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 flipH="1">
                <a:off x="8335399" y="3501811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1" y="0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 flipH="1">
                <a:off x="8431015" y="3501811"/>
                <a:ext cx="74390" cy="95633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 flipH="1">
                <a:off x="8505377" y="3501811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 flipH="1">
                <a:off x="8590359" y="3501811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4" name="Google Shape;1654;p41"/>
          <p:cNvGrpSpPr/>
          <p:nvPr/>
        </p:nvGrpSpPr>
        <p:grpSpPr>
          <a:xfrm flipH="1">
            <a:off x="4772527" y="4289713"/>
            <a:ext cx="576767" cy="609898"/>
            <a:chOff x="6163859" y="4325295"/>
            <a:chExt cx="1007279" cy="1069809"/>
          </a:xfrm>
        </p:grpSpPr>
        <p:sp>
          <p:nvSpPr>
            <p:cNvPr id="1655" name="Google Shape;1655;p41"/>
            <p:cNvSpPr/>
            <p:nvPr/>
          </p:nvSpPr>
          <p:spPr>
            <a:xfrm>
              <a:off x="6719586" y="5332558"/>
              <a:ext cx="62541" cy="62546"/>
            </a:xfrm>
            <a:custGeom>
              <a:rect b="b" l="l" r="r" t="t"/>
              <a:pathLst>
                <a:path extrusionOk="0" h="12246" w="12245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6670963" y="5332558"/>
              <a:ext cx="48644" cy="62546"/>
            </a:xfrm>
            <a:custGeom>
              <a:rect b="b" l="l" r="r" t="t"/>
              <a:pathLst>
                <a:path extrusionOk="0" h="12246" w="9524">
                  <a:moveTo>
                    <a:pt x="0" y="0"/>
                  </a:moveTo>
                  <a:lnTo>
                    <a:pt x="0" y="12245"/>
                  </a:lnTo>
                  <a:lnTo>
                    <a:pt x="9523" y="1224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6615387" y="5332558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6552862" y="5332558"/>
              <a:ext cx="62552" cy="62546"/>
            </a:xfrm>
            <a:custGeom>
              <a:rect b="b" l="l" r="r" t="t"/>
              <a:pathLst>
                <a:path extrusionOk="0" h="12246" w="12247">
                  <a:moveTo>
                    <a:pt x="1" y="0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6719586" y="5276982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6670963" y="5276982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6615387" y="5276982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6552862" y="5276982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6719586" y="5221411"/>
              <a:ext cx="62541" cy="55595"/>
            </a:xfrm>
            <a:custGeom>
              <a:rect b="b" l="l" r="r" t="t"/>
              <a:pathLst>
                <a:path extrusionOk="0" h="10885" w="12245">
                  <a:moveTo>
                    <a:pt x="0" y="0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6670963" y="5221411"/>
              <a:ext cx="48644" cy="55595"/>
            </a:xfrm>
            <a:custGeom>
              <a:rect b="b" l="l" r="r" t="t"/>
              <a:pathLst>
                <a:path extrusionOk="0" h="10885" w="9524">
                  <a:moveTo>
                    <a:pt x="0" y="0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6615387" y="5221411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6552862" y="5221411"/>
              <a:ext cx="62552" cy="55595"/>
            </a:xfrm>
            <a:custGeom>
              <a:rect b="b" l="l" r="r" t="t"/>
              <a:pathLst>
                <a:path extrusionOk="0" h="10885" w="12247">
                  <a:moveTo>
                    <a:pt x="1" y="0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6719586" y="5165834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6670963" y="5165834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6615387" y="5165834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6552862" y="5165834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6719586" y="5110263"/>
              <a:ext cx="62541" cy="55595"/>
            </a:xfrm>
            <a:custGeom>
              <a:rect b="b" l="l" r="r" t="t"/>
              <a:pathLst>
                <a:path extrusionOk="0" h="10885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6670963" y="5110263"/>
              <a:ext cx="48644" cy="55595"/>
            </a:xfrm>
            <a:custGeom>
              <a:rect b="b" l="l" r="r" t="t"/>
              <a:pathLst>
                <a:path extrusionOk="0" h="10885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6615387" y="5110263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6552862" y="5110263"/>
              <a:ext cx="62552" cy="55595"/>
            </a:xfrm>
            <a:custGeom>
              <a:rect b="b" l="l" r="r" t="t"/>
              <a:pathLst>
                <a:path extrusionOk="0" h="10885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6837677" y="5054691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6782101" y="5054691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6719586" y="5054691"/>
              <a:ext cx="62541" cy="55595"/>
            </a:xfrm>
            <a:custGeom>
              <a:rect b="b" l="l" r="r" t="t"/>
              <a:pathLst>
                <a:path extrusionOk="0" h="10885" w="12245">
                  <a:moveTo>
                    <a:pt x="0" y="0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6670963" y="5054691"/>
              <a:ext cx="48644" cy="55595"/>
            </a:xfrm>
            <a:custGeom>
              <a:rect b="b" l="l" r="r" t="t"/>
              <a:pathLst>
                <a:path extrusionOk="0" h="10885" w="9524">
                  <a:moveTo>
                    <a:pt x="0" y="0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6615387" y="5054691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6552862" y="5054691"/>
              <a:ext cx="62552" cy="55595"/>
            </a:xfrm>
            <a:custGeom>
              <a:rect b="b" l="l" r="r" t="t"/>
              <a:pathLst>
                <a:path extrusionOk="0" h="10885" w="12247">
                  <a:moveTo>
                    <a:pt x="1" y="0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6504240" y="5054691"/>
              <a:ext cx="48649" cy="55595"/>
            </a:xfrm>
            <a:custGeom>
              <a:rect b="b" l="l" r="r" t="t"/>
              <a:pathLst>
                <a:path extrusionOk="0" h="10885" w="9525">
                  <a:moveTo>
                    <a:pt x="1" y="0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6448669" y="5054691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6386148" y="5054691"/>
              <a:ext cx="62546" cy="55595"/>
            </a:xfrm>
            <a:custGeom>
              <a:rect b="b" l="l" r="r" t="t"/>
              <a:pathLst>
                <a:path extrusionOk="0" h="10885" w="12246">
                  <a:moveTo>
                    <a:pt x="1" y="0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6837677" y="4999115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6615387" y="4999115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6386148" y="4999115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6837677" y="4943544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6615387" y="4943544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6386148" y="4943544"/>
              <a:ext cx="62546" cy="55595"/>
            </a:xfrm>
            <a:custGeom>
              <a:rect b="b" l="l" r="r" t="t"/>
              <a:pathLst>
                <a:path extrusionOk="0" h="10885" w="12246">
                  <a:moveTo>
                    <a:pt x="1" y="0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6837677" y="4887972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6615387" y="4887972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6386148" y="4887972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7059967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7004396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6948824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4" y="10884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6893248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6837677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6782101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6719586" y="4832401"/>
              <a:ext cx="62541" cy="55590"/>
            </a:xfrm>
            <a:custGeom>
              <a:rect b="b" l="l" r="r" t="t"/>
              <a:pathLst>
                <a:path extrusionOk="0" h="10884" w="12245">
                  <a:moveTo>
                    <a:pt x="0" y="0"/>
                  </a:moveTo>
                  <a:lnTo>
                    <a:pt x="0" y="10884"/>
                  </a:lnTo>
                  <a:lnTo>
                    <a:pt x="12245" y="1088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6670963" y="4832401"/>
              <a:ext cx="48644" cy="55590"/>
            </a:xfrm>
            <a:custGeom>
              <a:rect b="b" l="l" r="r" t="t"/>
              <a:pathLst>
                <a:path extrusionOk="0" h="10884" w="9524">
                  <a:moveTo>
                    <a:pt x="0" y="0"/>
                  </a:moveTo>
                  <a:lnTo>
                    <a:pt x="0" y="10884"/>
                  </a:lnTo>
                  <a:lnTo>
                    <a:pt x="9523" y="10884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6615387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6552862" y="4832401"/>
              <a:ext cx="62552" cy="55590"/>
            </a:xfrm>
            <a:custGeom>
              <a:rect b="b" l="l" r="r" t="t"/>
              <a:pathLst>
                <a:path extrusionOk="0" h="10884" w="12247">
                  <a:moveTo>
                    <a:pt x="1" y="0"/>
                  </a:moveTo>
                  <a:lnTo>
                    <a:pt x="1" y="10884"/>
                  </a:lnTo>
                  <a:lnTo>
                    <a:pt x="12247" y="10884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6504240" y="4832401"/>
              <a:ext cx="48649" cy="55590"/>
            </a:xfrm>
            <a:custGeom>
              <a:rect b="b" l="l" r="r" t="t"/>
              <a:pathLst>
                <a:path extrusionOk="0" h="10884" w="9525">
                  <a:moveTo>
                    <a:pt x="1" y="0"/>
                  </a:moveTo>
                  <a:lnTo>
                    <a:pt x="1" y="10884"/>
                  </a:lnTo>
                  <a:lnTo>
                    <a:pt x="9525" y="1088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6448669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6386148" y="4832401"/>
              <a:ext cx="62546" cy="55590"/>
            </a:xfrm>
            <a:custGeom>
              <a:rect b="b" l="l" r="r" t="t"/>
              <a:pathLst>
                <a:path extrusionOk="0" h="10884" w="12246">
                  <a:moveTo>
                    <a:pt x="1" y="0"/>
                  </a:moveTo>
                  <a:lnTo>
                    <a:pt x="1" y="10884"/>
                  </a:lnTo>
                  <a:lnTo>
                    <a:pt x="12245" y="1088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6337521" y="4832401"/>
              <a:ext cx="48649" cy="55590"/>
            </a:xfrm>
            <a:custGeom>
              <a:rect b="b" l="l" r="r" t="t"/>
              <a:pathLst>
                <a:path extrusionOk="0" h="10884" w="9525">
                  <a:moveTo>
                    <a:pt x="1" y="0"/>
                  </a:moveTo>
                  <a:lnTo>
                    <a:pt x="1" y="10884"/>
                  </a:lnTo>
                  <a:lnTo>
                    <a:pt x="9525" y="1088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6281950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6219430" y="4832401"/>
              <a:ext cx="62546" cy="55590"/>
            </a:xfrm>
            <a:custGeom>
              <a:rect b="b" l="l" r="r" t="t"/>
              <a:pathLst>
                <a:path extrusionOk="0" h="10884" w="12246">
                  <a:moveTo>
                    <a:pt x="0" y="0"/>
                  </a:moveTo>
                  <a:lnTo>
                    <a:pt x="0" y="10884"/>
                  </a:lnTo>
                  <a:lnTo>
                    <a:pt x="12245" y="1088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7059967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7004396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6948824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6893248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6837677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6782101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6719586" y="4769881"/>
              <a:ext cx="62541" cy="62546"/>
            </a:xfrm>
            <a:custGeom>
              <a:rect b="b" l="l" r="r" t="t"/>
              <a:pathLst>
                <a:path extrusionOk="0" h="12246" w="12245">
                  <a:moveTo>
                    <a:pt x="0" y="1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6670963" y="4769881"/>
              <a:ext cx="48644" cy="62546"/>
            </a:xfrm>
            <a:custGeom>
              <a:rect b="b" l="l" r="r" t="t"/>
              <a:pathLst>
                <a:path extrusionOk="0" h="12246" w="9524">
                  <a:moveTo>
                    <a:pt x="0" y="1"/>
                  </a:moveTo>
                  <a:lnTo>
                    <a:pt x="0" y="12245"/>
                  </a:lnTo>
                  <a:lnTo>
                    <a:pt x="9523" y="1224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6615387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6552862" y="4769881"/>
              <a:ext cx="62552" cy="62546"/>
            </a:xfrm>
            <a:custGeom>
              <a:rect b="b" l="l" r="r" t="t"/>
              <a:pathLst>
                <a:path extrusionOk="0" h="12246" w="12247">
                  <a:moveTo>
                    <a:pt x="1" y="1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6504240" y="4769881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6448669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6386148" y="4769881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1" y="1"/>
                  </a:moveTo>
                  <a:lnTo>
                    <a:pt x="1" y="12245"/>
                  </a:lnTo>
                  <a:lnTo>
                    <a:pt x="12245" y="1224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6337521" y="4769881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6281950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6219430" y="4769881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0" y="1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7059967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7004396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6948824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4" y="952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6893248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6837677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6782101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6719586" y="4721253"/>
              <a:ext cx="62541" cy="48649"/>
            </a:xfrm>
            <a:custGeom>
              <a:rect b="b" l="l" r="r" t="t"/>
              <a:pathLst>
                <a:path extrusionOk="0" h="9525" w="12245">
                  <a:moveTo>
                    <a:pt x="0" y="0"/>
                  </a:moveTo>
                  <a:lnTo>
                    <a:pt x="0" y="9525"/>
                  </a:lnTo>
                  <a:lnTo>
                    <a:pt x="12245" y="952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6670963" y="4721253"/>
              <a:ext cx="48644" cy="48649"/>
            </a:xfrm>
            <a:custGeom>
              <a:rect b="b" l="l" r="r" t="t"/>
              <a:pathLst>
                <a:path extrusionOk="0" h="9525" w="9524">
                  <a:moveTo>
                    <a:pt x="0" y="0"/>
                  </a:moveTo>
                  <a:lnTo>
                    <a:pt x="0" y="9525"/>
                  </a:lnTo>
                  <a:lnTo>
                    <a:pt x="9523" y="952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6615387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6552862" y="4721253"/>
              <a:ext cx="62552" cy="48649"/>
            </a:xfrm>
            <a:custGeom>
              <a:rect b="b" l="l" r="r" t="t"/>
              <a:pathLst>
                <a:path extrusionOk="0" h="9525" w="12247">
                  <a:moveTo>
                    <a:pt x="1" y="0"/>
                  </a:moveTo>
                  <a:lnTo>
                    <a:pt x="1" y="9525"/>
                  </a:lnTo>
                  <a:lnTo>
                    <a:pt x="12247" y="952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6504240" y="4721253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6448669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6386148" y="4721253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1" y="0"/>
                  </a:moveTo>
                  <a:lnTo>
                    <a:pt x="1" y="9525"/>
                  </a:lnTo>
                  <a:lnTo>
                    <a:pt x="12245" y="952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6337521" y="4721253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6281950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6219430" y="4721253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0" y="0"/>
                  </a:moveTo>
                  <a:lnTo>
                    <a:pt x="0" y="9525"/>
                  </a:lnTo>
                  <a:lnTo>
                    <a:pt x="12245" y="952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7059967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7004396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6948824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6893248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6837677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6782101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6719586" y="4665677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6670963" y="4665677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6615387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6552862" y="4665677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6504240" y="4665677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6448669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6386148" y="4665677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6337521" y="4665677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6281950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6219430" y="4665677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7059967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7004396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6948824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6893248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6837677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6782101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6719586" y="4603162"/>
              <a:ext cx="62541" cy="62541"/>
            </a:xfrm>
            <a:custGeom>
              <a:rect b="b" l="l" r="r" t="t"/>
              <a:pathLst>
                <a:path extrusionOk="0" h="12245" w="12245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6670963" y="4603162"/>
              <a:ext cx="48644" cy="62541"/>
            </a:xfrm>
            <a:custGeom>
              <a:rect b="b" l="l" r="r" t="t"/>
              <a:pathLst>
                <a:path extrusionOk="0" h="12245" w="9524">
                  <a:moveTo>
                    <a:pt x="0" y="0"/>
                  </a:moveTo>
                  <a:lnTo>
                    <a:pt x="0" y="12245"/>
                  </a:lnTo>
                  <a:lnTo>
                    <a:pt x="9523" y="1224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6615387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6552862" y="4603162"/>
              <a:ext cx="62552" cy="62541"/>
            </a:xfrm>
            <a:custGeom>
              <a:rect b="b" l="l" r="r" t="t"/>
              <a:pathLst>
                <a:path extrusionOk="0" h="12245" w="12247">
                  <a:moveTo>
                    <a:pt x="1" y="0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6504240" y="4603162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6448669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6386148" y="4603162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1" y="0"/>
                  </a:moveTo>
                  <a:lnTo>
                    <a:pt x="1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6337521" y="4603162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6281950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6219430" y="4603162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7059967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7004396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6948824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4" y="9524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6893248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6837677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6782101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6719586" y="4554534"/>
              <a:ext cx="62541" cy="48649"/>
            </a:xfrm>
            <a:custGeom>
              <a:rect b="b" l="l" r="r" t="t"/>
              <a:pathLst>
                <a:path extrusionOk="0" h="9525" w="12245">
                  <a:moveTo>
                    <a:pt x="0" y="0"/>
                  </a:moveTo>
                  <a:lnTo>
                    <a:pt x="0" y="9524"/>
                  </a:lnTo>
                  <a:lnTo>
                    <a:pt x="12245" y="952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6670963" y="4554534"/>
              <a:ext cx="48644" cy="48649"/>
            </a:xfrm>
            <a:custGeom>
              <a:rect b="b" l="l" r="r" t="t"/>
              <a:pathLst>
                <a:path extrusionOk="0" h="9525" w="9524">
                  <a:moveTo>
                    <a:pt x="0" y="0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6615387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6552862" y="4554534"/>
              <a:ext cx="62552" cy="48649"/>
            </a:xfrm>
            <a:custGeom>
              <a:rect b="b" l="l" r="r" t="t"/>
              <a:pathLst>
                <a:path extrusionOk="0" h="9525" w="12247">
                  <a:moveTo>
                    <a:pt x="1" y="0"/>
                  </a:moveTo>
                  <a:lnTo>
                    <a:pt x="1" y="9524"/>
                  </a:lnTo>
                  <a:lnTo>
                    <a:pt x="12247" y="9524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6504240" y="4554534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6448669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6386148" y="4554534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1" y="0"/>
                  </a:moveTo>
                  <a:lnTo>
                    <a:pt x="1" y="9524"/>
                  </a:lnTo>
                  <a:lnTo>
                    <a:pt x="12245" y="952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6337521" y="4554534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6281950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6219430" y="4554534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0" y="0"/>
                  </a:moveTo>
                  <a:lnTo>
                    <a:pt x="0" y="9524"/>
                  </a:lnTo>
                  <a:lnTo>
                    <a:pt x="12245" y="952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7059967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7115543" y="4776825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7115543" y="4728197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1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7115543" y="4665677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6"/>
                  </a:lnTo>
                  <a:lnTo>
                    <a:pt x="10885" y="12246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7115543" y="4610106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7115543" y="4561478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7004396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6948824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6893248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6837677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1"/>
            <p:cNvSpPr/>
            <p:nvPr/>
          </p:nvSpPr>
          <p:spPr>
            <a:xfrm>
              <a:off x="6782101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6719586" y="4498958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6670963" y="4498958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1"/>
            <p:cNvSpPr/>
            <p:nvPr/>
          </p:nvSpPr>
          <p:spPr>
            <a:xfrm>
              <a:off x="6615387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6552862" y="4498958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6504240" y="4498958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1"/>
            <p:cNvSpPr/>
            <p:nvPr/>
          </p:nvSpPr>
          <p:spPr>
            <a:xfrm>
              <a:off x="6448669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1"/>
            <p:cNvSpPr/>
            <p:nvPr/>
          </p:nvSpPr>
          <p:spPr>
            <a:xfrm>
              <a:off x="6386148" y="4498958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6337521" y="4498958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6281950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6219430" y="4498958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6552862" y="4436437"/>
              <a:ext cx="62552" cy="62546"/>
            </a:xfrm>
            <a:custGeom>
              <a:rect b="b" l="l" r="r" t="t"/>
              <a:pathLst>
                <a:path extrusionOk="0" h="12246" w="12247">
                  <a:moveTo>
                    <a:pt x="1" y="1"/>
                  </a:moveTo>
                  <a:lnTo>
                    <a:pt x="1" y="12246"/>
                  </a:lnTo>
                  <a:lnTo>
                    <a:pt x="12247" y="12246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6504240" y="4436437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6"/>
                  </a:lnTo>
                  <a:lnTo>
                    <a:pt x="9525" y="12246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6448669" y="4436437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6"/>
                  </a:lnTo>
                  <a:lnTo>
                    <a:pt x="10885" y="12246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6386148" y="4436437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1" y="1"/>
                  </a:moveTo>
                  <a:lnTo>
                    <a:pt x="1" y="12246"/>
                  </a:lnTo>
                  <a:lnTo>
                    <a:pt x="12245" y="12246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1"/>
            <p:cNvSpPr/>
            <p:nvPr/>
          </p:nvSpPr>
          <p:spPr>
            <a:xfrm>
              <a:off x="6337521" y="4436437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6"/>
                  </a:lnTo>
                  <a:lnTo>
                    <a:pt x="9525" y="12246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6281950" y="4436437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6"/>
                  </a:lnTo>
                  <a:lnTo>
                    <a:pt x="10885" y="12246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6219430" y="4436437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0" y="1"/>
                  </a:moveTo>
                  <a:lnTo>
                    <a:pt x="0" y="12246"/>
                  </a:lnTo>
                  <a:lnTo>
                    <a:pt x="12245" y="12246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1"/>
            <p:cNvSpPr/>
            <p:nvPr/>
          </p:nvSpPr>
          <p:spPr>
            <a:xfrm>
              <a:off x="6552862" y="4387810"/>
              <a:ext cx="62552" cy="48649"/>
            </a:xfrm>
            <a:custGeom>
              <a:rect b="b" l="l" r="r" t="t"/>
              <a:pathLst>
                <a:path extrusionOk="0" h="9525" w="12247">
                  <a:moveTo>
                    <a:pt x="1" y="1"/>
                  </a:moveTo>
                  <a:lnTo>
                    <a:pt x="1" y="9525"/>
                  </a:lnTo>
                  <a:lnTo>
                    <a:pt x="12247" y="952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1"/>
            <p:cNvSpPr/>
            <p:nvPr/>
          </p:nvSpPr>
          <p:spPr>
            <a:xfrm>
              <a:off x="6504240" y="4387810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1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1"/>
            <p:cNvSpPr/>
            <p:nvPr/>
          </p:nvSpPr>
          <p:spPr>
            <a:xfrm>
              <a:off x="6448669" y="4387810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1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1"/>
            <p:cNvSpPr/>
            <p:nvPr/>
          </p:nvSpPr>
          <p:spPr>
            <a:xfrm>
              <a:off x="6386148" y="4387810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1" y="1"/>
                  </a:moveTo>
                  <a:lnTo>
                    <a:pt x="1" y="9525"/>
                  </a:lnTo>
                  <a:lnTo>
                    <a:pt x="12245" y="952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1"/>
            <p:cNvSpPr/>
            <p:nvPr/>
          </p:nvSpPr>
          <p:spPr>
            <a:xfrm>
              <a:off x="6337521" y="4387810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1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1"/>
            <p:cNvSpPr/>
            <p:nvPr/>
          </p:nvSpPr>
          <p:spPr>
            <a:xfrm>
              <a:off x="6281950" y="4387810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1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6219430" y="4387810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0" y="1"/>
                  </a:moveTo>
                  <a:lnTo>
                    <a:pt x="0" y="9525"/>
                  </a:lnTo>
                  <a:lnTo>
                    <a:pt x="12245" y="952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6163859" y="4387810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6163859" y="4450330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4" y="952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6163859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6163859" y="4554534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6163859" y="4610106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6163859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6163859" y="4721253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6163859" y="4776825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6552862" y="4325295"/>
              <a:ext cx="62552" cy="62541"/>
            </a:xfrm>
            <a:custGeom>
              <a:rect b="b" l="l" r="r" t="t"/>
              <a:pathLst>
                <a:path extrusionOk="0" h="12245" w="12247">
                  <a:moveTo>
                    <a:pt x="1" y="0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6504240" y="4325295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6448669" y="4325295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6386148" y="4325295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1" y="0"/>
                  </a:moveTo>
                  <a:lnTo>
                    <a:pt x="1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6337521" y="4325295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6281950" y="4325295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6219430" y="4325295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9" name="Google Shape;1839;p41"/>
          <p:cNvSpPr/>
          <p:nvPr/>
        </p:nvSpPr>
        <p:spPr>
          <a:xfrm>
            <a:off x="319350" y="243900"/>
            <a:ext cx="8505300" cy="4655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1"/>
          <p:cNvSpPr txBox="1"/>
          <p:nvPr>
            <p:ph type="title"/>
          </p:nvPr>
        </p:nvSpPr>
        <p:spPr>
          <a:xfrm>
            <a:off x="1812600" y="1266825"/>
            <a:ext cx="5518800" cy="26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41" name="Google Shape;1841;p41"/>
          <p:cNvGrpSpPr/>
          <p:nvPr/>
        </p:nvGrpSpPr>
        <p:grpSpPr>
          <a:xfrm>
            <a:off x="7398069" y="2977147"/>
            <a:ext cx="1128443" cy="564218"/>
            <a:chOff x="311697" y="-12"/>
            <a:chExt cx="4437450" cy="2218709"/>
          </a:xfrm>
        </p:grpSpPr>
        <p:sp>
          <p:nvSpPr>
            <p:cNvPr id="1842" name="Google Shape;1842;p41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1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1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1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41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1" name="Google Shape;2171;p41"/>
          <p:cNvGrpSpPr/>
          <p:nvPr/>
        </p:nvGrpSpPr>
        <p:grpSpPr>
          <a:xfrm>
            <a:off x="560813" y="539503"/>
            <a:ext cx="1443946" cy="721968"/>
            <a:chOff x="311697" y="-12"/>
            <a:chExt cx="4437450" cy="2218709"/>
          </a:xfrm>
        </p:grpSpPr>
        <p:sp>
          <p:nvSpPr>
            <p:cNvPr id="2172" name="Google Shape;2172;p41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1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1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1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1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1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1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1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1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1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1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1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1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1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1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1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1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1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1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1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1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1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1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1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1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1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1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41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41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41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1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1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1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1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1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1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1" name="Google Shape;2501;p41"/>
          <p:cNvGrpSpPr/>
          <p:nvPr/>
        </p:nvGrpSpPr>
        <p:grpSpPr>
          <a:xfrm>
            <a:off x="4103916" y="1106508"/>
            <a:ext cx="264001" cy="226285"/>
            <a:chOff x="753950" y="238125"/>
            <a:chExt cx="6111125" cy="5238075"/>
          </a:xfrm>
        </p:grpSpPr>
        <p:sp>
          <p:nvSpPr>
            <p:cNvPr id="2502" name="Google Shape;2502;p41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41"/>
          <p:cNvGrpSpPr/>
          <p:nvPr/>
        </p:nvGrpSpPr>
        <p:grpSpPr>
          <a:xfrm>
            <a:off x="4439996" y="1106508"/>
            <a:ext cx="264001" cy="226285"/>
            <a:chOff x="753950" y="238125"/>
            <a:chExt cx="6111125" cy="5238075"/>
          </a:xfrm>
        </p:grpSpPr>
        <p:sp>
          <p:nvSpPr>
            <p:cNvPr id="2530" name="Google Shape;2530;p41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7" name="Google Shape;2557;p41"/>
          <p:cNvGrpSpPr/>
          <p:nvPr/>
        </p:nvGrpSpPr>
        <p:grpSpPr>
          <a:xfrm>
            <a:off x="4776076" y="1106508"/>
            <a:ext cx="264001" cy="226285"/>
            <a:chOff x="753950" y="238125"/>
            <a:chExt cx="6111125" cy="5238075"/>
          </a:xfrm>
        </p:grpSpPr>
        <p:sp>
          <p:nvSpPr>
            <p:cNvPr id="2558" name="Google Shape;2558;p41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85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p42"/>
          <p:cNvSpPr txBox="1"/>
          <p:nvPr>
            <p:ph idx="1" type="subTitle"/>
          </p:nvPr>
        </p:nvSpPr>
        <p:spPr>
          <a:xfrm>
            <a:off x="4090675" y="633550"/>
            <a:ext cx="31017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rbitron"/>
              <a:buNone/>
              <a:defRPr b="1" sz="1600"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2587" name="Google Shape;2587;p42"/>
          <p:cNvSpPr txBox="1"/>
          <p:nvPr>
            <p:ph idx="2" type="body"/>
          </p:nvPr>
        </p:nvSpPr>
        <p:spPr>
          <a:xfrm>
            <a:off x="4090675" y="1964600"/>
            <a:ext cx="4291200" cy="25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2588" name="Google Shape;2588;p4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89" name="Google Shape;2589;p42"/>
          <p:cNvGrpSpPr/>
          <p:nvPr/>
        </p:nvGrpSpPr>
        <p:grpSpPr>
          <a:xfrm>
            <a:off x="0" y="4025575"/>
            <a:ext cx="3271200" cy="1302100"/>
            <a:chOff x="0" y="4025575"/>
            <a:chExt cx="3271200" cy="1302100"/>
          </a:xfrm>
        </p:grpSpPr>
        <p:sp>
          <p:nvSpPr>
            <p:cNvPr id="2590" name="Google Shape;2590;p42"/>
            <p:cNvSpPr/>
            <p:nvPr/>
          </p:nvSpPr>
          <p:spPr>
            <a:xfrm>
              <a:off x="0" y="4025575"/>
              <a:ext cx="3271200" cy="5670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2"/>
            <p:cNvSpPr/>
            <p:nvPr/>
          </p:nvSpPr>
          <p:spPr>
            <a:xfrm>
              <a:off x="0" y="4598775"/>
              <a:ext cx="3271200" cy="1557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2"/>
            <p:cNvSpPr/>
            <p:nvPr/>
          </p:nvSpPr>
          <p:spPr>
            <a:xfrm>
              <a:off x="0" y="4760675"/>
              <a:ext cx="3271200" cy="567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3" name="Google Shape;2593;p42"/>
          <p:cNvGrpSpPr/>
          <p:nvPr/>
        </p:nvGrpSpPr>
        <p:grpSpPr>
          <a:xfrm>
            <a:off x="1180687" y="1797419"/>
            <a:ext cx="925262" cy="2313176"/>
            <a:chOff x="2761775" y="238125"/>
            <a:chExt cx="2094300" cy="5235800"/>
          </a:xfrm>
        </p:grpSpPr>
        <p:sp>
          <p:nvSpPr>
            <p:cNvPr id="2594" name="Google Shape;2594;p42"/>
            <p:cNvSpPr/>
            <p:nvPr/>
          </p:nvSpPr>
          <p:spPr>
            <a:xfrm>
              <a:off x="4018325" y="4845575"/>
              <a:ext cx="209425" cy="418875"/>
            </a:xfrm>
            <a:custGeom>
              <a:rect b="b" l="l" r="r" t="t"/>
              <a:pathLst>
                <a:path extrusionOk="0" h="16755" w="8377">
                  <a:moveTo>
                    <a:pt x="1" y="0"/>
                  </a:moveTo>
                  <a:lnTo>
                    <a:pt x="1" y="16755"/>
                  </a:lnTo>
                  <a:lnTo>
                    <a:pt x="8376" y="16755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2"/>
            <p:cNvSpPr/>
            <p:nvPr/>
          </p:nvSpPr>
          <p:spPr>
            <a:xfrm>
              <a:off x="3390000" y="4845575"/>
              <a:ext cx="209500" cy="418875"/>
            </a:xfrm>
            <a:custGeom>
              <a:rect b="b" l="l" r="r" t="t"/>
              <a:pathLst>
                <a:path extrusionOk="0" h="16755" w="8380">
                  <a:moveTo>
                    <a:pt x="0" y="0"/>
                  </a:moveTo>
                  <a:lnTo>
                    <a:pt x="0" y="16755"/>
                  </a:lnTo>
                  <a:lnTo>
                    <a:pt x="8380" y="16755"/>
                  </a:lnTo>
                  <a:lnTo>
                    <a:pt x="838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2"/>
            <p:cNvSpPr/>
            <p:nvPr/>
          </p:nvSpPr>
          <p:spPr>
            <a:xfrm>
              <a:off x="2761775" y="866450"/>
              <a:ext cx="2094300" cy="1675475"/>
            </a:xfrm>
            <a:custGeom>
              <a:rect b="b" l="l" r="r" t="t"/>
              <a:pathLst>
                <a:path extrusionOk="0" h="67019" w="83772">
                  <a:moveTo>
                    <a:pt x="33509" y="16755"/>
                  </a:moveTo>
                  <a:lnTo>
                    <a:pt x="33509" y="25130"/>
                  </a:lnTo>
                  <a:lnTo>
                    <a:pt x="25133" y="25130"/>
                  </a:lnTo>
                  <a:lnTo>
                    <a:pt x="25133" y="16755"/>
                  </a:lnTo>
                  <a:close/>
                  <a:moveTo>
                    <a:pt x="58642" y="16755"/>
                  </a:moveTo>
                  <a:lnTo>
                    <a:pt x="58642" y="25130"/>
                  </a:lnTo>
                  <a:lnTo>
                    <a:pt x="50263" y="25130"/>
                  </a:lnTo>
                  <a:lnTo>
                    <a:pt x="50263" y="16755"/>
                  </a:lnTo>
                  <a:close/>
                  <a:moveTo>
                    <a:pt x="50263" y="33509"/>
                  </a:moveTo>
                  <a:lnTo>
                    <a:pt x="50263" y="41885"/>
                  </a:lnTo>
                  <a:lnTo>
                    <a:pt x="33509" y="41885"/>
                  </a:lnTo>
                  <a:lnTo>
                    <a:pt x="33509" y="33509"/>
                  </a:lnTo>
                  <a:close/>
                  <a:moveTo>
                    <a:pt x="58642" y="1"/>
                  </a:moveTo>
                  <a:lnTo>
                    <a:pt x="58642" y="8376"/>
                  </a:lnTo>
                  <a:lnTo>
                    <a:pt x="8379" y="8376"/>
                  </a:lnTo>
                  <a:lnTo>
                    <a:pt x="8379" y="16755"/>
                  </a:lnTo>
                  <a:lnTo>
                    <a:pt x="0" y="16755"/>
                  </a:lnTo>
                  <a:lnTo>
                    <a:pt x="0" y="25130"/>
                  </a:lnTo>
                  <a:lnTo>
                    <a:pt x="8379" y="25130"/>
                  </a:lnTo>
                  <a:lnTo>
                    <a:pt x="8379" y="50264"/>
                  </a:lnTo>
                  <a:lnTo>
                    <a:pt x="33509" y="50264"/>
                  </a:lnTo>
                  <a:lnTo>
                    <a:pt x="33509" y="67018"/>
                  </a:lnTo>
                  <a:lnTo>
                    <a:pt x="50263" y="67018"/>
                  </a:lnTo>
                  <a:lnTo>
                    <a:pt x="50263" y="50264"/>
                  </a:lnTo>
                  <a:lnTo>
                    <a:pt x="75396" y="50264"/>
                  </a:lnTo>
                  <a:lnTo>
                    <a:pt x="75396" y="25130"/>
                  </a:lnTo>
                  <a:lnTo>
                    <a:pt x="83771" y="25130"/>
                  </a:lnTo>
                  <a:lnTo>
                    <a:pt x="83771" y="16755"/>
                  </a:lnTo>
                  <a:lnTo>
                    <a:pt x="75396" y="16755"/>
                  </a:lnTo>
                  <a:lnTo>
                    <a:pt x="75396" y="8376"/>
                  </a:lnTo>
                  <a:lnTo>
                    <a:pt x="67017" y="8376"/>
                  </a:lnTo>
                  <a:lnTo>
                    <a:pt x="67017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2971250" y="2332400"/>
              <a:ext cx="1675450" cy="1466100"/>
            </a:xfrm>
            <a:custGeom>
              <a:rect b="b" l="l" r="r" t="t"/>
              <a:pathLst>
                <a:path extrusionOk="0" h="58644" w="67018">
                  <a:moveTo>
                    <a:pt x="0" y="1"/>
                  </a:moveTo>
                  <a:lnTo>
                    <a:pt x="0" y="16755"/>
                  </a:lnTo>
                  <a:lnTo>
                    <a:pt x="8375" y="16755"/>
                  </a:lnTo>
                  <a:lnTo>
                    <a:pt x="8375" y="58643"/>
                  </a:lnTo>
                  <a:lnTo>
                    <a:pt x="58638" y="58643"/>
                  </a:lnTo>
                  <a:lnTo>
                    <a:pt x="58638" y="16755"/>
                  </a:lnTo>
                  <a:lnTo>
                    <a:pt x="67017" y="16755"/>
                  </a:lnTo>
                  <a:lnTo>
                    <a:pt x="67017" y="1"/>
                  </a:lnTo>
                  <a:lnTo>
                    <a:pt x="41884" y="1"/>
                  </a:lnTo>
                  <a:lnTo>
                    <a:pt x="41884" y="8380"/>
                  </a:lnTo>
                  <a:lnTo>
                    <a:pt x="25130" y="8380"/>
                  </a:lnTo>
                  <a:lnTo>
                    <a:pt x="2513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4018325" y="1285300"/>
              <a:ext cx="209425" cy="209425"/>
            </a:xfrm>
            <a:custGeom>
              <a:rect b="b" l="l" r="r" t="t"/>
              <a:pathLst>
                <a:path extrusionOk="0" h="8377" w="8377">
                  <a:moveTo>
                    <a:pt x="1" y="1"/>
                  </a:moveTo>
                  <a:lnTo>
                    <a:pt x="1" y="8376"/>
                  </a:lnTo>
                  <a:lnTo>
                    <a:pt x="8376" y="8376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3390000" y="1285300"/>
              <a:ext cx="209500" cy="209425"/>
            </a:xfrm>
            <a:custGeom>
              <a:rect b="b" l="l" r="r" t="t"/>
              <a:pathLst>
                <a:path extrusionOk="0" h="8377" w="8380">
                  <a:moveTo>
                    <a:pt x="0" y="1"/>
                  </a:moveTo>
                  <a:lnTo>
                    <a:pt x="0" y="8376"/>
                  </a:lnTo>
                  <a:lnTo>
                    <a:pt x="8380" y="8376"/>
                  </a:lnTo>
                  <a:lnTo>
                    <a:pt x="8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3599475" y="1704075"/>
              <a:ext cx="418875" cy="209500"/>
            </a:xfrm>
            <a:custGeom>
              <a:rect b="b" l="l" r="r" t="t"/>
              <a:pathLst>
                <a:path extrusionOk="0" h="8380" w="16755">
                  <a:moveTo>
                    <a:pt x="1" y="0"/>
                  </a:moveTo>
                  <a:lnTo>
                    <a:pt x="1" y="8380"/>
                  </a:lnTo>
                  <a:lnTo>
                    <a:pt x="16755" y="838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4437200" y="2751275"/>
              <a:ext cx="209500" cy="1466075"/>
            </a:xfrm>
            <a:custGeom>
              <a:rect b="b" l="l" r="r" t="t"/>
              <a:pathLst>
                <a:path extrusionOk="0" h="58643" w="8380">
                  <a:moveTo>
                    <a:pt x="0" y="0"/>
                  </a:moveTo>
                  <a:lnTo>
                    <a:pt x="0" y="41888"/>
                  </a:lnTo>
                  <a:lnTo>
                    <a:pt x="0" y="50264"/>
                  </a:lnTo>
                  <a:lnTo>
                    <a:pt x="0" y="58643"/>
                  </a:lnTo>
                  <a:lnTo>
                    <a:pt x="8379" y="58643"/>
                  </a:lnTo>
                  <a:lnTo>
                    <a:pt x="837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2971250" y="2751275"/>
              <a:ext cx="209400" cy="1466075"/>
            </a:xfrm>
            <a:custGeom>
              <a:rect b="b" l="l" r="r" t="t"/>
              <a:pathLst>
                <a:path extrusionOk="0" h="58643" w="8376">
                  <a:moveTo>
                    <a:pt x="0" y="0"/>
                  </a:moveTo>
                  <a:lnTo>
                    <a:pt x="0" y="58643"/>
                  </a:lnTo>
                  <a:lnTo>
                    <a:pt x="8375" y="58643"/>
                  </a:lnTo>
                  <a:lnTo>
                    <a:pt x="8375" y="50264"/>
                  </a:lnTo>
                  <a:lnTo>
                    <a:pt x="8375" y="41888"/>
                  </a:lnTo>
                  <a:lnTo>
                    <a:pt x="837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4018325" y="5264425"/>
              <a:ext cx="418900" cy="209500"/>
            </a:xfrm>
            <a:custGeom>
              <a:rect b="b" l="l" r="r" t="t"/>
              <a:pathLst>
                <a:path extrusionOk="0" h="8380" w="16756">
                  <a:moveTo>
                    <a:pt x="1" y="1"/>
                  </a:moveTo>
                  <a:lnTo>
                    <a:pt x="1" y="8380"/>
                  </a:lnTo>
                  <a:lnTo>
                    <a:pt x="16755" y="8380"/>
                  </a:lnTo>
                  <a:lnTo>
                    <a:pt x="1675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3180625" y="5264425"/>
              <a:ext cx="418875" cy="209500"/>
            </a:xfrm>
            <a:custGeom>
              <a:rect b="b" l="l" r="r" t="t"/>
              <a:pathLst>
                <a:path extrusionOk="0" h="8380" w="16755">
                  <a:moveTo>
                    <a:pt x="0" y="1"/>
                  </a:moveTo>
                  <a:lnTo>
                    <a:pt x="0" y="8380"/>
                  </a:lnTo>
                  <a:lnTo>
                    <a:pt x="16755" y="8380"/>
                  </a:lnTo>
                  <a:lnTo>
                    <a:pt x="1675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2761775" y="238125"/>
              <a:ext cx="2094300" cy="1047200"/>
            </a:xfrm>
            <a:custGeom>
              <a:rect b="b" l="l" r="r" t="t"/>
              <a:pathLst>
                <a:path extrusionOk="0" h="41888" w="83772">
                  <a:moveTo>
                    <a:pt x="16754" y="0"/>
                  </a:moveTo>
                  <a:lnTo>
                    <a:pt x="16754" y="8379"/>
                  </a:lnTo>
                  <a:lnTo>
                    <a:pt x="8379" y="8379"/>
                  </a:lnTo>
                  <a:lnTo>
                    <a:pt x="8379" y="16754"/>
                  </a:lnTo>
                  <a:lnTo>
                    <a:pt x="0" y="16754"/>
                  </a:lnTo>
                  <a:lnTo>
                    <a:pt x="0" y="25134"/>
                  </a:lnTo>
                  <a:lnTo>
                    <a:pt x="0" y="33509"/>
                  </a:lnTo>
                  <a:lnTo>
                    <a:pt x="0" y="41888"/>
                  </a:lnTo>
                  <a:lnTo>
                    <a:pt x="8379" y="41888"/>
                  </a:lnTo>
                  <a:lnTo>
                    <a:pt x="8379" y="33509"/>
                  </a:lnTo>
                  <a:lnTo>
                    <a:pt x="58642" y="33509"/>
                  </a:lnTo>
                  <a:lnTo>
                    <a:pt x="58642" y="25134"/>
                  </a:lnTo>
                  <a:lnTo>
                    <a:pt x="67017" y="25134"/>
                  </a:lnTo>
                  <a:lnTo>
                    <a:pt x="67017" y="33509"/>
                  </a:lnTo>
                  <a:lnTo>
                    <a:pt x="75396" y="33509"/>
                  </a:lnTo>
                  <a:lnTo>
                    <a:pt x="75396" y="41888"/>
                  </a:lnTo>
                  <a:lnTo>
                    <a:pt x="83771" y="41888"/>
                  </a:lnTo>
                  <a:lnTo>
                    <a:pt x="83771" y="33509"/>
                  </a:lnTo>
                  <a:lnTo>
                    <a:pt x="83771" y="25134"/>
                  </a:lnTo>
                  <a:lnTo>
                    <a:pt x="83771" y="16754"/>
                  </a:lnTo>
                  <a:lnTo>
                    <a:pt x="75396" y="16754"/>
                  </a:lnTo>
                  <a:lnTo>
                    <a:pt x="75396" y="8379"/>
                  </a:lnTo>
                  <a:lnTo>
                    <a:pt x="67017" y="8379"/>
                  </a:lnTo>
                  <a:lnTo>
                    <a:pt x="6701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3180625" y="3798475"/>
              <a:ext cx="1256600" cy="1047125"/>
            </a:xfrm>
            <a:custGeom>
              <a:rect b="b" l="l" r="r" t="t"/>
              <a:pathLst>
                <a:path extrusionOk="0" h="41885" w="50264">
                  <a:moveTo>
                    <a:pt x="0" y="0"/>
                  </a:moveTo>
                  <a:lnTo>
                    <a:pt x="0" y="8376"/>
                  </a:lnTo>
                  <a:lnTo>
                    <a:pt x="0" y="16755"/>
                  </a:lnTo>
                  <a:lnTo>
                    <a:pt x="0" y="41884"/>
                  </a:lnTo>
                  <a:lnTo>
                    <a:pt x="16755" y="41884"/>
                  </a:lnTo>
                  <a:lnTo>
                    <a:pt x="16755" y="16755"/>
                  </a:lnTo>
                  <a:lnTo>
                    <a:pt x="33509" y="16755"/>
                  </a:lnTo>
                  <a:lnTo>
                    <a:pt x="33509" y="41884"/>
                  </a:lnTo>
                  <a:lnTo>
                    <a:pt x="50263" y="41884"/>
                  </a:lnTo>
                  <a:lnTo>
                    <a:pt x="50263" y="16755"/>
                  </a:lnTo>
                  <a:lnTo>
                    <a:pt x="50263" y="8376"/>
                  </a:lnTo>
                  <a:lnTo>
                    <a:pt x="5026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2761775" y="1494700"/>
              <a:ext cx="209400" cy="209400"/>
            </a:xfrm>
            <a:custGeom>
              <a:rect b="b" l="l" r="r" t="t"/>
              <a:pathLst>
                <a:path extrusionOk="0" h="8376" w="8376">
                  <a:moveTo>
                    <a:pt x="0" y="0"/>
                  </a:moveTo>
                  <a:lnTo>
                    <a:pt x="0" y="8375"/>
                  </a:lnTo>
                  <a:lnTo>
                    <a:pt x="8375" y="8375"/>
                  </a:lnTo>
                  <a:lnTo>
                    <a:pt x="837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2"/>
            <p:cNvSpPr/>
            <p:nvPr/>
          </p:nvSpPr>
          <p:spPr>
            <a:xfrm>
              <a:off x="4646675" y="1494700"/>
              <a:ext cx="209400" cy="209400"/>
            </a:xfrm>
            <a:custGeom>
              <a:rect b="b" l="l" r="r" t="t"/>
              <a:pathLst>
                <a:path extrusionOk="0" h="8376" w="8376">
                  <a:moveTo>
                    <a:pt x="0" y="0"/>
                  </a:moveTo>
                  <a:lnTo>
                    <a:pt x="0" y="8375"/>
                  </a:lnTo>
                  <a:lnTo>
                    <a:pt x="8375" y="8375"/>
                  </a:lnTo>
                  <a:lnTo>
                    <a:pt x="837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43"/>
          <p:cNvSpPr/>
          <p:nvPr/>
        </p:nvSpPr>
        <p:spPr>
          <a:xfrm>
            <a:off x="319350" y="243900"/>
            <a:ext cx="8505300" cy="4655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43"/>
          <p:cNvSpPr txBox="1"/>
          <p:nvPr>
            <p:ph type="title"/>
          </p:nvPr>
        </p:nvSpPr>
        <p:spPr>
          <a:xfrm>
            <a:off x="701025" y="627350"/>
            <a:ext cx="22107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44"/>
          <p:cNvSpPr txBox="1"/>
          <p:nvPr>
            <p:ph hasCustomPrompt="1" type="title"/>
          </p:nvPr>
        </p:nvSpPr>
        <p:spPr>
          <a:xfrm>
            <a:off x="1949125" y="1106125"/>
            <a:ext cx="52458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14" name="Google Shape;2614;p44"/>
          <p:cNvSpPr txBox="1"/>
          <p:nvPr>
            <p:ph idx="1" type="body"/>
          </p:nvPr>
        </p:nvSpPr>
        <p:spPr>
          <a:xfrm>
            <a:off x="1949075" y="3152225"/>
            <a:ext cx="52458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BODY_1">
    <p:bg>
      <p:bgPr>
        <a:solidFill>
          <a:schemeClr val="accent6"/>
        </a:solidFill>
      </p:bgPr>
    </p:bg>
    <p:spTree>
      <p:nvGrpSpPr>
        <p:cNvPr id="2616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7" name="Google Shape;2617;p46"/>
          <p:cNvCxnSpPr/>
          <p:nvPr/>
        </p:nvCxnSpPr>
        <p:spPr>
          <a:xfrm>
            <a:off x="1039500" y="2424889"/>
            <a:ext cx="706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8" name="Google Shape;2618;p46"/>
          <p:cNvCxnSpPr/>
          <p:nvPr/>
        </p:nvCxnSpPr>
        <p:spPr>
          <a:xfrm>
            <a:off x="1039500" y="3608864"/>
            <a:ext cx="706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9" name="Google Shape;2619;p4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20" name="Google Shape;2620;p46"/>
          <p:cNvSpPr txBox="1"/>
          <p:nvPr>
            <p:ph idx="2" type="title"/>
          </p:nvPr>
        </p:nvSpPr>
        <p:spPr>
          <a:xfrm>
            <a:off x="1148450" y="1397525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21" name="Google Shape;2621;p46"/>
          <p:cNvSpPr txBox="1"/>
          <p:nvPr>
            <p:ph idx="1" type="subTitle"/>
          </p:nvPr>
        </p:nvSpPr>
        <p:spPr>
          <a:xfrm>
            <a:off x="1148450" y="1657334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22" name="Google Shape;2622;p46"/>
          <p:cNvSpPr txBox="1"/>
          <p:nvPr>
            <p:ph idx="3" type="title"/>
          </p:nvPr>
        </p:nvSpPr>
        <p:spPr>
          <a:xfrm>
            <a:off x="1148450" y="2569096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23" name="Google Shape;2623;p46"/>
          <p:cNvSpPr txBox="1"/>
          <p:nvPr>
            <p:ph idx="4" type="subTitle"/>
          </p:nvPr>
        </p:nvSpPr>
        <p:spPr>
          <a:xfrm>
            <a:off x="1148450" y="2828905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24" name="Google Shape;2624;p46"/>
          <p:cNvSpPr txBox="1"/>
          <p:nvPr>
            <p:ph idx="5" type="title"/>
          </p:nvPr>
        </p:nvSpPr>
        <p:spPr>
          <a:xfrm>
            <a:off x="1148450" y="3740666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25" name="Google Shape;2625;p46"/>
          <p:cNvSpPr txBox="1"/>
          <p:nvPr>
            <p:ph idx="6" type="subTitle"/>
          </p:nvPr>
        </p:nvSpPr>
        <p:spPr>
          <a:xfrm>
            <a:off x="1148450" y="4000475"/>
            <a:ext cx="30888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26" name="Google Shape;2626;p46"/>
          <p:cNvSpPr txBox="1"/>
          <p:nvPr>
            <p:ph idx="7" type="title"/>
          </p:nvPr>
        </p:nvSpPr>
        <p:spPr>
          <a:xfrm>
            <a:off x="4906750" y="1397525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27" name="Google Shape;2627;p46"/>
          <p:cNvSpPr txBox="1"/>
          <p:nvPr>
            <p:ph idx="8" type="subTitle"/>
          </p:nvPr>
        </p:nvSpPr>
        <p:spPr>
          <a:xfrm>
            <a:off x="4906750" y="1657338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28" name="Google Shape;2628;p46"/>
          <p:cNvSpPr txBox="1"/>
          <p:nvPr>
            <p:ph idx="9" type="title"/>
          </p:nvPr>
        </p:nvSpPr>
        <p:spPr>
          <a:xfrm>
            <a:off x="4906750" y="2569107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29" name="Google Shape;2629;p46"/>
          <p:cNvSpPr txBox="1"/>
          <p:nvPr>
            <p:ph idx="13" type="subTitle"/>
          </p:nvPr>
        </p:nvSpPr>
        <p:spPr>
          <a:xfrm>
            <a:off x="4906750" y="2828920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2630" name="Google Shape;2630;p46"/>
          <p:cNvGrpSpPr/>
          <p:nvPr/>
        </p:nvGrpSpPr>
        <p:grpSpPr>
          <a:xfrm>
            <a:off x="7230575" y="3501811"/>
            <a:ext cx="1540410" cy="1636034"/>
            <a:chOff x="7230575" y="3501811"/>
            <a:chExt cx="1540410" cy="1636034"/>
          </a:xfrm>
        </p:grpSpPr>
        <p:grpSp>
          <p:nvGrpSpPr>
            <p:cNvPr id="2631" name="Google Shape;2631;p46"/>
            <p:cNvGrpSpPr/>
            <p:nvPr/>
          </p:nvGrpSpPr>
          <p:grpSpPr>
            <a:xfrm>
              <a:off x="7655512" y="4362305"/>
              <a:ext cx="775528" cy="775540"/>
              <a:chOff x="7655512" y="4362305"/>
              <a:chExt cx="775528" cy="775540"/>
            </a:xfrm>
          </p:grpSpPr>
          <p:sp>
            <p:nvSpPr>
              <p:cNvPr id="2632" name="Google Shape;2632;p46"/>
              <p:cNvSpPr/>
              <p:nvPr/>
            </p:nvSpPr>
            <p:spPr>
              <a:xfrm flipH="1">
                <a:off x="7825485" y="5042204"/>
                <a:ext cx="95633" cy="95641"/>
              </a:xfrm>
              <a:custGeom>
                <a:rect b="b" l="l" r="r" t="t"/>
                <a:pathLst>
                  <a:path extrusionOk="0" h="12246" w="12245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46"/>
              <p:cNvSpPr/>
              <p:nvPr/>
            </p:nvSpPr>
            <p:spPr>
              <a:xfrm flipH="1">
                <a:off x="7921094" y="5042204"/>
                <a:ext cx="74382" cy="95641"/>
              </a:xfrm>
              <a:custGeom>
                <a:rect b="b" l="l" r="r" t="t"/>
                <a:pathLst>
                  <a:path extrusionOk="0" h="12246" w="9524">
                    <a:moveTo>
                      <a:pt x="0" y="0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46"/>
              <p:cNvSpPr/>
              <p:nvPr/>
            </p:nvSpPr>
            <p:spPr>
              <a:xfrm flipH="1">
                <a:off x="7995449" y="5042204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46"/>
              <p:cNvSpPr/>
              <p:nvPr/>
            </p:nvSpPr>
            <p:spPr>
              <a:xfrm flipH="1">
                <a:off x="8080438" y="5042204"/>
                <a:ext cx="95649" cy="95641"/>
              </a:xfrm>
              <a:custGeom>
                <a:rect b="b" l="l" r="r" t="t"/>
                <a:pathLst>
                  <a:path extrusionOk="0" h="12246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46"/>
              <p:cNvSpPr/>
              <p:nvPr/>
            </p:nvSpPr>
            <p:spPr>
              <a:xfrm flipH="1">
                <a:off x="7825485" y="4957212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46"/>
              <p:cNvSpPr/>
              <p:nvPr/>
            </p:nvSpPr>
            <p:spPr>
              <a:xfrm flipH="1">
                <a:off x="7921094" y="4957212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46"/>
              <p:cNvSpPr/>
              <p:nvPr/>
            </p:nvSpPr>
            <p:spPr>
              <a:xfrm flipH="1">
                <a:off x="7995449" y="495721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46"/>
              <p:cNvSpPr/>
              <p:nvPr/>
            </p:nvSpPr>
            <p:spPr>
              <a:xfrm flipH="1">
                <a:off x="8080438" y="4957212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46"/>
              <p:cNvSpPr/>
              <p:nvPr/>
            </p:nvSpPr>
            <p:spPr>
              <a:xfrm flipH="1">
                <a:off x="7825485" y="4872228"/>
                <a:ext cx="95633" cy="85012"/>
              </a:xfrm>
              <a:custGeom>
                <a:rect b="b" l="l" r="r" t="t"/>
                <a:pathLst>
                  <a:path extrusionOk="0" h="10885" w="12245">
                    <a:moveTo>
                      <a:pt x="0" y="0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46"/>
              <p:cNvSpPr/>
              <p:nvPr/>
            </p:nvSpPr>
            <p:spPr>
              <a:xfrm flipH="1">
                <a:off x="7921094" y="4872228"/>
                <a:ext cx="74382" cy="85012"/>
              </a:xfrm>
              <a:custGeom>
                <a:rect b="b" l="l" r="r" t="t"/>
                <a:pathLst>
                  <a:path extrusionOk="0" h="10885" w="9524">
                    <a:moveTo>
                      <a:pt x="0" y="0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46"/>
              <p:cNvSpPr/>
              <p:nvPr/>
            </p:nvSpPr>
            <p:spPr>
              <a:xfrm flipH="1">
                <a:off x="7995449" y="4872228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46"/>
              <p:cNvSpPr/>
              <p:nvPr/>
            </p:nvSpPr>
            <p:spPr>
              <a:xfrm flipH="1">
                <a:off x="8080438" y="4872228"/>
                <a:ext cx="95649" cy="85012"/>
              </a:xfrm>
              <a:custGeom>
                <a:rect b="b" l="l" r="r" t="t"/>
                <a:pathLst>
                  <a:path extrusionOk="0" h="10885" w="12247">
                    <a:moveTo>
                      <a:pt x="1" y="0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46"/>
              <p:cNvSpPr/>
              <p:nvPr/>
            </p:nvSpPr>
            <p:spPr>
              <a:xfrm flipH="1">
                <a:off x="7825485" y="4787235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46"/>
              <p:cNvSpPr/>
              <p:nvPr/>
            </p:nvSpPr>
            <p:spPr>
              <a:xfrm flipH="1">
                <a:off x="7921094" y="4787235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46"/>
              <p:cNvSpPr/>
              <p:nvPr/>
            </p:nvSpPr>
            <p:spPr>
              <a:xfrm flipH="1">
                <a:off x="7995449" y="4787235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46"/>
              <p:cNvSpPr/>
              <p:nvPr/>
            </p:nvSpPr>
            <p:spPr>
              <a:xfrm flipH="1">
                <a:off x="8080438" y="4787235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46"/>
              <p:cNvSpPr/>
              <p:nvPr/>
            </p:nvSpPr>
            <p:spPr>
              <a:xfrm flipH="1">
                <a:off x="7825485" y="4702251"/>
                <a:ext cx="95633" cy="85012"/>
              </a:xfrm>
              <a:custGeom>
                <a:rect b="b" l="l" r="r" t="t"/>
                <a:pathLst>
                  <a:path extrusionOk="0" h="10885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46"/>
              <p:cNvSpPr/>
              <p:nvPr/>
            </p:nvSpPr>
            <p:spPr>
              <a:xfrm flipH="1">
                <a:off x="7921094" y="4702251"/>
                <a:ext cx="74382" cy="85012"/>
              </a:xfrm>
              <a:custGeom>
                <a:rect b="b" l="l" r="r" t="t"/>
                <a:pathLst>
                  <a:path extrusionOk="0" h="10885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46"/>
              <p:cNvSpPr/>
              <p:nvPr/>
            </p:nvSpPr>
            <p:spPr>
              <a:xfrm flipH="1">
                <a:off x="7995449" y="4702251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46"/>
              <p:cNvSpPr/>
              <p:nvPr/>
            </p:nvSpPr>
            <p:spPr>
              <a:xfrm flipH="1">
                <a:off x="8080438" y="4702251"/>
                <a:ext cx="95649" cy="85012"/>
              </a:xfrm>
              <a:custGeom>
                <a:rect b="b" l="l" r="r" t="t"/>
                <a:pathLst>
                  <a:path extrusionOk="0" h="10885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46"/>
              <p:cNvSpPr/>
              <p:nvPr/>
            </p:nvSpPr>
            <p:spPr>
              <a:xfrm flipH="1">
                <a:off x="7655512" y="4617267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46"/>
              <p:cNvSpPr/>
              <p:nvPr/>
            </p:nvSpPr>
            <p:spPr>
              <a:xfrm flipH="1">
                <a:off x="7740496" y="4617267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46"/>
              <p:cNvSpPr/>
              <p:nvPr/>
            </p:nvSpPr>
            <p:spPr>
              <a:xfrm flipH="1">
                <a:off x="7825485" y="4617267"/>
                <a:ext cx="95633" cy="85012"/>
              </a:xfrm>
              <a:custGeom>
                <a:rect b="b" l="l" r="r" t="t"/>
                <a:pathLst>
                  <a:path extrusionOk="0" h="10885" w="12245">
                    <a:moveTo>
                      <a:pt x="0" y="0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46"/>
              <p:cNvSpPr/>
              <p:nvPr/>
            </p:nvSpPr>
            <p:spPr>
              <a:xfrm flipH="1">
                <a:off x="7921094" y="4617267"/>
                <a:ext cx="74382" cy="85012"/>
              </a:xfrm>
              <a:custGeom>
                <a:rect b="b" l="l" r="r" t="t"/>
                <a:pathLst>
                  <a:path extrusionOk="0" h="10885" w="9524">
                    <a:moveTo>
                      <a:pt x="0" y="0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46"/>
              <p:cNvSpPr/>
              <p:nvPr/>
            </p:nvSpPr>
            <p:spPr>
              <a:xfrm flipH="1">
                <a:off x="7995449" y="4617267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46"/>
              <p:cNvSpPr/>
              <p:nvPr/>
            </p:nvSpPr>
            <p:spPr>
              <a:xfrm flipH="1">
                <a:off x="8080438" y="4617267"/>
                <a:ext cx="95649" cy="85012"/>
              </a:xfrm>
              <a:custGeom>
                <a:rect b="b" l="l" r="r" t="t"/>
                <a:pathLst>
                  <a:path extrusionOk="0" h="10885" w="12247">
                    <a:moveTo>
                      <a:pt x="1" y="0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46"/>
              <p:cNvSpPr/>
              <p:nvPr/>
            </p:nvSpPr>
            <p:spPr>
              <a:xfrm flipH="1">
                <a:off x="8176054" y="4617267"/>
                <a:ext cx="74390" cy="85012"/>
              </a:xfrm>
              <a:custGeom>
                <a:rect b="b" l="l" r="r" t="t"/>
                <a:pathLst>
                  <a:path extrusionOk="0" h="10885" w="9525">
                    <a:moveTo>
                      <a:pt x="1" y="0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46"/>
              <p:cNvSpPr/>
              <p:nvPr/>
            </p:nvSpPr>
            <p:spPr>
              <a:xfrm flipH="1">
                <a:off x="8250417" y="4617267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46"/>
              <p:cNvSpPr/>
              <p:nvPr/>
            </p:nvSpPr>
            <p:spPr>
              <a:xfrm flipH="1">
                <a:off x="8335399" y="4617267"/>
                <a:ext cx="95641" cy="85012"/>
              </a:xfrm>
              <a:custGeom>
                <a:rect b="b" l="l" r="r" t="t"/>
                <a:pathLst>
                  <a:path extrusionOk="0" h="10885" w="12246">
                    <a:moveTo>
                      <a:pt x="1" y="0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46"/>
              <p:cNvSpPr/>
              <p:nvPr/>
            </p:nvSpPr>
            <p:spPr>
              <a:xfrm flipH="1">
                <a:off x="7655512" y="4532274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46"/>
              <p:cNvSpPr/>
              <p:nvPr/>
            </p:nvSpPr>
            <p:spPr>
              <a:xfrm flipH="1">
                <a:off x="7995449" y="4532274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46"/>
              <p:cNvSpPr/>
              <p:nvPr/>
            </p:nvSpPr>
            <p:spPr>
              <a:xfrm flipH="1">
                <a:off x="8335399" y="4532274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46"/>
              <p:cNvSpPr/>
              <p:nvPr/>
            </p:nvSpPr>
            <p:spPr>
              <a:xfrm flipH="1">
                <a:off x="7655512" y="4447290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46"/>
              <p:cNvSpPr/>
              <p:nvPr/>
            </p:nvSpPr>
            <p:spPr>
              <a:xfrm flipH="1">
                <a:off x="7995449" y="4447290"/>
                <a:ext cx="85020" cy="85012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46"/>
              <p:cNvSpPr/>
              <p:nvPr/>
            </p:nvSpPr>
            <p:spPr>
              <a:xfrm flipH="1">
                <a:off x="8335399" y="4447290"/>
                <a:ext cx="95641" cy="85012"/>
              </a:xfrm>
              <a:custGeom>
                <a:rect b="b" l="l" r="r" t="t"/>
                <a:pathLst>
                  <a:path extrusionOk="0" h="10885" w="12246">
                    <a:moveTo>
                      <a:pt x="1" y="0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46"/>
              <p:cNvSpPr/>
              <p:nvPr/>
            </p:nvSpPr>
            <p:spPr>
              <a:xfrm flipH="1">
                <a:off x="7655512" y="4362305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46"/>
              <p:cNvSpPr/>
              <p:nvPr/>
            </p:nvSpPr>
            <p:spPr>
              <a:xfrm flipH="1">
                <a:off x="7995449" y="4362305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46"/>
              <p:cNvSpPr/>
              <p:nvPr/>
            </p:nvSpPr>
            <p:spPr>
              <a:xfrm flipH="1">
                <a:off x="8335399" y="4362305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0" name="Google Shape;2670;p46"/>
            <p:cNvSpPr/>
            <p:nvPr/>
          </p:nvSpPr>
          <p:spPr>
            <a:xfrm flipH="1">
              <a:off x="7315559" y="3767391"/>
              <a:ext cx="85020" cy="8502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6"/>
            <p:cNvSpPr/>
            <p:nvPr/>
          </p:nvSpPr>
          <p:spPr>
            <a:xfrm flipH="1">
              <a:off x="7655512" y="3767391"/>
              <a:ext cx="85012" cy="8502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6"/>
            <p:cNvSpPr/>
            <p:nvPr/>
          </p:nvSpPr>
          <p:spPr>
            <a:xfrm flipH="1">
              <a:off x="8080438" y="3671779"/>
              <a:ext cx="95649" cy="95641"/>
            </a:xfrm>
            <a:custGeom>
              <a:rect b="b" l="l" r="r" t="t"/>
              <a:pathLst>
                <a:path extrusionOk="0" h="12246" w="12247">
                  <a:moveTo>
                    <a:pt x="1" y="1"/>
                  </a:moveTo>
                  <a:lnTo>
                    <a:pt x="1" y="12246"/>
                  </a:lnTo>
                  <a:lnTo>
                    <a:pt x="12247" y="12246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6"/>
            <p:cNvSpPr/>
            <p:nvPr/>
          </p:nvSpPr>
          <p:spPr>
            <a:xfrm flipH="1">
              <a:off x="8685973" y="3597414"/>
              <a:ext cx="85012" cy="95641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6"/>
            <p:cNvSpPr/>
            <p:nvPr/>
          </p:nvSpPr>
          <p:spPr>
            <a:xfrm flipH="1">
              <a:off x="8685973" y="3767391"/>
              <a:ext cx="85012" cy="8502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6"/>
            <p:cNvSpPr/>
            <p:nvPr/>
          </p:nvSpPr>
          <p:spPr>
            <a:xfrm flipH="1">
              <a:off x="8176054" y="3501811"/>
              <a:ext cx="74390" cy="95633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6"/>
            <p:cNvSpPr/>
            <p:nvPr/>
          </p:nvSpPr>
          <p:spPr>
            <a:xfrm flipH="1">
              <a:off x="8250417" y="3501811"/>
              <a:ext cx="85012" cy="95633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7" name="Google Shape;2677;p46"/>
            <p:cNvGrpSpPr/>
            <p:nvPr/>
          </p:nvGrpSpPr>
          <p:grpSpPr>
            <a:xfrm>
              <a:off x="7230575" y="3501811"/>
              <a:ext cx="1540410" cy="860514"/>
              <a:chOff x="7230575" y="3501811"/>
              <a:chExt cx="1540410" cy="860514"/>
            </a:xfrm>
          </p:grpSpPr>
          <p:sp>
            <p:nvSpPr>
              <p:cNvPr id="2678" name="Google Shape;2678;p46"/>
              <p:cNvSpPr/>
              <p:nvPr/>
            </p:nvSpPr>
            <p:spPr>
              <a:xfrm flipH="1">
                <a:off x="7315559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46"/>
              <p:cNvSpPr/>
              <p:nvPr/>
            </p:nvSpPr>
            <p:spPr>
              <a:xfrm flipH="1">
                <a:off x="7400551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46"/>
              <p:cNvSpPr/>
              <p:nvPr/>
            </p:nvSpPr>
            <p:spPr>
              <a:xfrm flipH="1">
                <a:off x="7485535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4" y="10884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46"/>
              <p:cNvSpPr/>
              <p:nvPr/>
            </p:nvSpPr>
            <p:spPr>
              <a:xfrm flipH="1">
                <a:off x="7570520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46"/>
              <p:cNvSpPr/>
              <p:nvPr/>
            </p:nvSpPr>
            <p:spPr>
              <a:xfrm flipH="1">
                <a:off x="7655512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46"/>
              <p:cNvSpPr/>
              <p:nvPr/>
            </p:nvSpPr>
            <p:spPr>
              <a:xfrm flipH="1">
                <a:off x="7740496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46"/>
              <p:cNvSpPr/>
              <p:nvPr/>
            </p:nvSpPr>
            <p:spPr>
              <a:xfrm flipH="1">
                <a:off x="7825485" y="4277321"/>
                <a:ext cx="95633" cy="85004"/>
              </a:xfrm>
              <a:custGeom>
                <a:rect b="b" l="l" r="r" t="t"/>
                <a:pathLst>
                  <a:path extrusionOk="0" h="10884" w="12245">
                    <a:moveTo>
                      <a:pt x="0" y="0"/>
                    </a:moveTo>
                    <a:lnTo>
                      <a:pt x="0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46"/>
              <p:cNvSpPr/>
              <p:nvPr/>
            </p:nvSpPr>
            <p:spPr>
              <a:xfrm flipH="1">
                <a:off x="7921094" y="4277321"/>
                <a:ext cx="74382" cy="85004"/>
              </a:xfrm>
              <a:custGeom>
                <a:rect b="b" l="l" r="r" t="t"/>
                <a:pathLst>
                  <a:path extrusionOk="0" h="10884" w="9524">
                    <a:moveTo>
                      <a:pt x="0" y="0"/>
                    </a:moveTo>
                    <a:lnTo>
                      <a:pt x="0" y="10884"/>
                    </a:lnTo>
                    <a:lnTo>
                      <a:pt x="9523" y="10884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46"/>
              <p:cNvSpPr/>
              <p:nvPr/>
            </p:nvSpPr>
            <p:spPr>
              <a:xfrm flipH="1">
                <a:off x="7995449" y="4277321"/>
                <a:ext cx="85020" cy="85004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46"/>
              <p:cNvSpPr/>
              <p:nvPr/>
            </p:nvSpPr>
            <p:spPr>
              <a:xfrm flipH="1">
                <a:off x="8080438" y="4277321"/>
                <a:ext cx="95649" cy="85004"/>
              </a:xfrm>
              <a:custGeom>
                <a:rect b="b" l="l" r="r" t="t"/>
                <a:pathLst>
                  <a:path extrusionOk="0" h="10884" w="12247">
                    <a:moveTo>
                      <a:pt x="1" y="0"/>
                    </a:moveTo>
                    <a:lnTo>
                      <a:pt x="1" y="10884"/>
                    </a:lnTo>
                    <a:lnTo>
                      <a:pt x="12247" y="10884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46"/>
              <p:cNvSpPr/>
              <p:nvPr/>
            </p:nvSpPr>
            <p:spPr>
              <a:xfrm flipH="1">
                <a:off x="8176054" y="4277321"/>
                <a:ext cx="74390" cy="85004"/>
              </a:xfrm>
              <a:custGeom>
                <a:rect b="b" l="l" r="r" t="t"/>
                <a:pathLst>
                  <a:path extrusionOk="0" h="10884" w="9525">
                    <a:moveTo>
                      <a:pt x="1" y="0"/>
                    </a:moveTo>
                    <a:lnTo>
                      <a:pt x="1" y="10884"/>
                    </a:lnTo>
                    <a:lnTo>
                      <a:pt x="9525" y="1088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46"/>
              <p:cNvSpPr/>
              <p:nvPr/>
            </p:nvSpPr>
            <p:spPr>
              <a:xfrm flipH="1">
                <a:off x="8250417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46"/>
              <p:cNvSpPr/>
              <p:nvPr/>
            </p:nvSpPr>
            <p:spPr>
              <a:xfrm flipH="1">
                <a:off x="8335399" y="4277321"/>
                <a:ext cx="95641" cy="85004"/>
              </a:xfrm>
              <a:custGeom>
                <a:rect b="b" l="l" r="r" t="t"/>
                <a:pathLst>
                  <a:path extrusionOk="0" h="10884" w="12246">
                    <a:moveTo>
                      <a:pt x="1" y="0"/>
                    </a:moveTo>
                    <a:lnTo>
                      <a:pt x="1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46"/>
              <p:cNvSpPr/>
              <p:nvPr/>
            </p:nvSpPr>
            <p:spPr>
              <a:xfrm flipH="1">
                <a:off x="8431015" y="4277321"/>
                <a:ext cx="74390" cy="85004"/>
              </a:xfrm>
              <a:custGeom>
                <a:rect b="b" l="l" r="r" t="t"/>
                <a:pathLst>
                  <a:path extrusionOk="0" h="10884" w="9525">
                    <a:moveTo>
                      <a:pt x="1" y="0"/>
                    </a:moveTo>
                    <a:lnTo>
                      <a:pt x="1" y="10884"/>
                    </a:lnTo>
                    <a:lnTo>
                      <a:pt x="9525" y="1088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46"/>
              <p:cNvSpPr/>
              <p:nvPr/>
            </p:nvSpPr>
            <p:spPr>
              <a:xfrm flipH="1">
                <a:off x="8505377" y="4277321"/>
                <a:ext cx="85012" cy="85004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46"/>
              <p:cNvSpPr/>
              <p:nvPr/>
            </p:nvSpPr>
            <p:spPr>
              <a:xfrm flipH="1">
                <a:off x="8590359" y="4277321"/>
                <a:ext cx="95641" cy="85004"/>
              </a:xfrm>
              <a:custGeom>
                <a:rect b="b" l="l" r="r" t="t"/>
                <a:pathLst>
                  <a:path extrusionOk="0" h="10884" w="12246">
                    <a:moveTo>
                      <a:pt x="0" y="0"/>
                    </a:moveTo>
                    <a:lnTo>
                      <a:pt x="0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46"/>
              <p:cNvSpPr/>
              <p:nvPr/>
            </p:nvSpPr>
            <p:spPr>
              <a:xfrm flipH="1">
                <a:off x="7315559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46"/>
              <p:cNvSpPr/>
              <p:nvPr/>
            </p:nvSpPr>
            <p:spPr>
              <a:xfrm flipH="1">
                <a:off x="7400551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46"/>
              <p:cNvSpPr/>
              <p:nvPr/>
            </p:nvSpPr>
            <p:spPr>
              <a:xfrm flipH="1">
                <a:off x="7485535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46"/>
              <p:cNvSpPr/>
              <p:nvPr/>
            </p:nvSpPr>
            <p:spPr>
              <a:xfrm flipH="1">
                <a:off x="7570520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46"/>
              <p:cNvSpPr/>
              <p:nvPr/>
            </p:nvSpPr>
            <p:spPr>
              <a:xfrm flipH="1">
                <a:off x="7655512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46"/>
              <p:cNvSpPr/>
              <p:nvPr/>
            </p:nvSpPr>
            <p:spPr>
              <a:xfrm flipH="1">
                <a:off x="7740496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46"/>
              <p:cNvSpPr/>
              <p:nvPr/>
            </p:nvSpPr>
            <p:spPr>
              <a:xfrm flipH="1">
                <a:off x="7825485" y="4181710"/>
                <a:ext cx="95633" cy="95641"/>
              </a:xfrm>
              <a:custGeom>
                <a:rect b="b" l="l" r="r" t="t"/>
                <a:pathLst>
                  <a:path extrusionOk="0" h="12246" w="12245">
                    <a:moveTo>
                      <a:pt x="0" y="1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46"/>
              <p:cNvSpPr/>
              <p:nvPr/>
            </p:nvSpPr>
            <p:spPr>
              <a:xfrm flipH="1">
                <a:off x="7921094" y="4181710"/>
                <a:ext cx="74382" cy="95641"/>
              </a:xfrm>
              <a:custGeom>
                <a:rect b="b" l="l" r="r" t="t"/>
                <a:pathLst>
                  <a:path extrusionOk="0" h="12246" w="9524">
                    <a:moveTo>
                      <a:pt x="0" y="1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46"/>
              <p:cNvSpPr/>
              <p:nvPr/>
            </p:nvSpPr>
            <p:spPr>
              <a:xfrm flipH="1">
                <a:off x="7995449" y="4181710"/>
                <a:ext cx="85020" cy="95641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46"/>
              <p:cNvSpPr/>
              <p:nvPr/>
            </p:nvSpPr>
            <p:spPr>
              <a:xfrm flipH="1">
                <a:off x="8080438" y="4181710"/>
                <a:ext cx="95649" cy="95641"/>
              </a:xfrm>
              <a:custGeom>
                <a:rect b="b" l="l" r="r" t="t"/>
                <a:pathLst>
                  <a:path extrusionOk="0" h="12246" w="12247">
                    <a:moveTo>
                      <a:pt x="1" y="1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46"/>
              <p:cNvSpPr/>
              <p:nvPr/>
            </p:nvSpPr>
            <p:spPr>
              <a:xfrm flipH="1">
                <a:off x="8176054" y="4181710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46"/>
              <p:cNvSpPr/>
              <p:nvPr/>
            </p:nvSpPr>
            <p:spPr>
              <a:xfrm flipH="1">
                <a:off x="8250417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46"/>
              <p:cNvSpPr/>
              <p:nvPr/>
            </p:nvSpPr>
            <p:spPr>
              <a:xfrm flipH="1">
                <a:off x="8335399" y="4181710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1" y="1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46"/>
              <p:cNvSpPr/>
              <p:nvPr/>
            </p:nvSpPr>
            <p:spPr>
              <a:xfrm flipH="1">
                <a:off x="8431015" y="4181710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46"/>
              <p:cNvSpPr/>
              <p:nvPr/>
            </p:nvSpPr>
            <p:spPr>
              <a:xfrm flipH="1">
                <a:off x="8505377" y="4181710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46"/>
              <p:cNvSpPr/>
              <p:nvPr/>
            </p:nvSpPr>
            <p:spPr>
              <a:xfrm flipH="1">
                <a:off x="8590359" y="4181710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0" y="1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46"/>
              <p:cNvSpPr/>
              <p:nvPr/>
            </p:nvSpPr>
            <p:spPr>
              <a:xfrm flipH="1">
                <a:off x="7315559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46"/>
              <p:cNvSpPr/>
              <p:nvPr/>
            </p:nvSpPr>
            <p:spPr>
              <a:xfrm flipH="1">
                <a:off x="7400551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46"/>
              <p:cNvSpPr/>
              <p:nvPr/>
            </p:nvSpPr>
            <p:spPr>
              <a:xfrm flipH="1">
                <a:off x="7485535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4" y="952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46"/>
              <p:cNvSpPr/>
              <p:nvPr/>
            </p:nvSpPr>
            <p:spPr>
              <a:xfrm flipH="1">
                <a:off x="7570520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46"/>
              <p:cNvSpPr/>
              <p:nvPr/>
            </p:nvSpPr>
            <p:spPr>
              <a:xfrm flipH="1">
                <a:off x="7655512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46"/>
              <p:cNvSpPr/>
              <p:nvPr/>
            </p:nvSpPr>
            <p:spPr>
              <a:xfrm flipH="1">
                <a:off x="7740496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46"/>
              <p:cNvSpPr/>
              <p:nvPr/>
            </p:nvSpPr>
            <p:spPr>
              <a:xfrm flipH="1">
                <a:off x="7825485" y="4107344"/>
                <a:ext cx="95633" cy="74390"/>
              </a:xfrm>
              <a:custGeom>
                <a:rect b="b" l="l" r="r" t="t"/>
                <a:pathLst>
                  <a:path extrusionOk="0" h="9525" w="12245">
                    <a:moveTo>
                      <a:pt x="0" y="0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46"/>
              <p:cNvSpPr/>
              <p:nvPr/>
            </p:nvSpPr>
            <p:spPr>
              <a:xfrm flipH="1">
                <a:off x="7921094" y="4107344"/>
                <a:ext cx="74382" cy="74390"/>
              </a:xfrm>
              <a:custGeom>
                <a:rect b="b" l="l" r="r" t="t"/>
                <a:pathLst>
                  <a:path extrusionOk="0" h="9525" w="9524">
                    <a:moveTo>
                      <a:pt x="0" y="0"/>
                    </a:moveTo>
                    <a:lnTo>
                      <a:pt x="0" y="9525"/>
                    </a:lnTo>
                    <a:lnTo>
                      <a:pt x="9523" y="952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46"/>
              <p:cNvSpPr/>
              <p:nvPr/>
            </p:nvSpPr>
            <p:spPr>
              <a:xfrm flipH="1">
                <a:off x="7995449" y="4107344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6"/>
              <p:cNvSpPr/>
              <p:nvPr/>
            </p:nvSpPr>
            <p:spPr>
              <a:xfrm flipH="1">
                <a:off x="8080438" y="4107344"/>
                <a:ext cx="95649" cy="74390"/>
              </a:xfrm>
              <a:custGeom>
                <a:rect b="b" l="l" r="r" t="t"/>
                <a:pathLst>
                  <a:path extrusionOk="0" h="9525" w="12247">
                    <a:moveTo>
                      <a:pt x="1" y="0"/>
                    </a:moveTo>
                    <a:lnTo>
                      <a:pt x="1" y="9525"/>
                    </a:lnTo>
                    <a:lnTo>
                      <a:pt x="12247" y="952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46"/>
              <p:cNvSpPr/>
              <p:nvPr/>
            </p:nvSpPr>
            <p:spPr>
              <a:xfrm flipH="1">
                <a:off x="8176054" y="410734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46"/>
              <p:cNvSpPr/>
              <p:nvPr/>
            </p:nvSpPr>
            <p:spPr>
              <a:xfrm flipH="1">
                <a:off x="8250417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46"/>
              <p:cNvSpPr/>
              <p:nvPr/>
            </p:nvSpPr>
            <p:spPr>
              <a:xfrm flipH="1">
                <a:off x="8335399" y="410734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1" y="0"/>
                    </a:moveTo>
                    <a:lnTo>
                      <a:pt x="1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6"/>
              <p:cNvSpPr/>
              <p:nvPr/>
            </p:nvSpPr>
            <p:spPr>
              <a:xfrm flipH="1">
                <a:off x="8431015" y="410734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46"/>
              <p:cNvSpPr/>
              <p:nvPr/>
            </p:nvSpPr>
            <p:spPr>
              <a:xfrm flipH="1">
                <a:off x="8505377" y="410734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46"/>
              <p:cNvSpPr/>
              <p:nvPr/>
            </p:nvSpPr>
            <p:spPr>
              <a:xfrm flipH="1">
                <a:off x="8590359" y="410734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0" y="0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6"/>
              <p:cNvSpPr/>
              <p:nvPr/>
            </p:nvSpPr>
            <p:spPr>
              <a:xfrm flipH="1">
                <a:off x="7315559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46"/>
              <p:cNvSpPr/>
              <p:nvPr/>
            </p:nvSpPr>
            <p:spPr>
              <a:xfrm flipH="1">
                <a:off x="7400551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46"/>
              <p:cNvSpPr/>
              <p:nvPr/>
            </p:nvSpPr>
            <p:spPr>
              <a:xfrm flipH="1">
                <a:off x="7485535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6"/>
              <p:cNvSpPr/>
              <p:nvPr/>
            </p:nvSpPr>
            <p:spPr>
              <a:xfrm flipH="1">
                <a:off x="7570520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46"/>
              <p:cNvSpPr/>
              <p:nvPr/>
            </p:nvSpPr>
            <p:spPr>
              <a:xfrm flipH="1">
                <a:off x="7655512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46"/>
              <p:cNvSpPr/>
              <p:nvPr/>
            </p:nvSpPr>
            <p:spPr>
              <a:xfrm flipH="1">
                <a:off x="7740496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6"/>
              <p:cNvSpPr/>
              <p:nvPr/>
            </p:nvSpPr>
            <p:spPr>
              <a:xfrm flipH="1">
                <a:off x="7825485" y="4022352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46"/>
              <p:cNvSpPr/>
              <p:nvPr/>
            </p:nvSpPr>
            <p:spPr>
              <a:xfrm flipH="1">
                <a:off x="7921094" y="4022352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46"/>
              <p:cNvSpPr/>
              <p:nvPr/>
            </p:nvSpPr>
            <p:spPr>
              <a:xfrm flipH="1">
                <a:off x="7995449" y="4022352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6"/>
              <p:cNvSpPr/>
              <p:nvPr/>
            </p:nvSpPr>
            <p:spPr>
              <a:xfrm flipH="1">
                <a:off x="8080438" y="4022352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46"/>
              <p:cNvSpPr/>
              <p:nvPr/>
            </p:nvSpPr>
            <p:spPr>
              <a:xfrm flipH="1">
                <a:off x="8176054" y="4022352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46"/>
              <p:cNvSpPr/>
              <p:nvPr/>
            </p:nvSpPr>
            <p:spPr>
              <a:xfrm flipH="1">
                <a:off x="8250417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46"/>
              <p:cNvSpPr/>
              <p:nvPr/>
            </p:nvSpPr>
            <p:spPr>
              <a:xfrm flipH="1">
                <a:off x="8335399" y="4022352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46"/>
              <p:cNvSpPr/>
              <p:nvPr/>
            </p:nvSpPr>
            <p:spPr>
              <a:xfrm flipH="1">
                <a:off x="8431015" y="4022352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46"/>
              <p:cNvSpPr/>
              <p:nvPr/>
            </p:nvSpPr>
            <p:spPr>
              <a:xfrm flipH="1">
                <a:off x="8505377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46"/>
              <p:cNvSpPr/>
              <p:nvPr/>
            </p:nvSpPr>
            <p:spPr>
              <a:xfrm flipH="1">
                <a:off x="8590359" y="4022352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46"/>
              <p:cNvSpPr/>
              <p:nvPr/>
            </p:nvSpPr>
            <p:spPr>
              <a:xfrm flipH="1">
                <a:off x="7315559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46"/>
              <p:cNvSpPr/>
              <p:nvPr/>
            </p:nvSpPr>
            <p:spPr>
              <a:xfrm flipH="1">
                <a:off x="7400551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46"/>
              <p:cNvSpPr/>
              <p:nvPr/>
            </p:nvSpPr>
            <p:spPr>
              <a:xfrm flipH="1">
                <a:off x="7485535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46"/>
              <p:cNvSpPr/>
              <p:nvPr/>
            </p:nvSpPr>
            <p:spPr>
              <a:xfrm flipH="1">
                <a:off x="7570520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46"/>
              <p:cNvSpPr/>
              <p:nvPr/>
            </p:nvSpPr>
            <p:spPr>
              <a:xfrm flipH="1">
                <a:off x="7655512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46"/>
              <p:cNvSpPr/>
              <p:nvPr/>
            </p:nvSpPr>
            <p:spPr>
              <a:xfrm flipH="1">
                <a:off x="7740496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46"/>
              <p:cNvSpPr/>
              <p:nvPr/>
            </p:nvSpPr>
            <p:spPr>
              <a:xfrm flipH="1">
                <a:off x="7825485" y="3926748"/>
                <a:ext cx="95633" cy="95633"/>
              </a:xfrm>
              <a:custGeom>
                <a:rect b="b" l="l" r="r" t="t"/>
                <a:pathLst>
                  <a:path extrusionOk="0" h="12245" w="12245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46"/>
              <p:cNvSpPr/>
              <p:nvPr/>
            </p:nvSpPr>
            <p:spPr>
              <a:xfrm flipH="1">
                <a:off x="7921094" y="3926748"/>
                <a:ext cx="74382" cy="95633"/>
              </a:xfrm>
              <a:custGeom>
                <a:rect b="b" l="l" r="r" t="t"/>
                <a:pathLst>
                  <a:path extrusionOk="0" h="12245" w="9524">
                    <a:moveTo>
                      <a:pt x="0" y="0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46"/>
              <p:cNvSpPr/>
              <p:nvPr/>
            </p:nvSpPr>
            <p:spPr>
              <a:xfrm flipH="1">
                <a:off x="7995449" y="3926748"/>
                <a:ext cx="85020" cy="95633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46"/>
              <p:cNvSpPr/>
              <p:nvPr/>
            </p:nvSpPr>
            <p:spPr>
              <a:xfrm flipH="1">
                <a:off x="8080438" y="3926748"/>
                <a:ext cx="95649" cy="95633"/>
              </a:xfrm>
              <a:custGeom>
                <a:rect b="b" l="l" r="r" t="t"/>
                <a:pathLst>
                  <a:path extrusionOk="0" h="12245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46"/>
              <p:cNvSpPr/>
              <p:nvPr/>
            </p:nvSpPr>
            <p:spPr>
              <a:xfrm flipH="1">
                <a:off x="8176054" y="3926748"/>
                <a:ext cx="74390" cy="95633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46"/>
              <p:cNvSpPr/>
              <p:nvPr/>
            </p:nvSpPr>
            <p:spPr>
              <a:xfrm flipH="1">
                <a:off x="8250417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46"/>
              <p:cNvSpPr/>
              <p:nvPr/>
            </p:nvSpPr>
            <p:spPr>
              <a:xfrm flipH="1">
                <a:off x="8335399" y="3926748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1" y="0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46"/>
              <p:cNvSpPr/>
              <p:nvPr/>
            </p:nvSpPr>
            <p:spPr>
              <a:xfrm flipH="1">
                <a:off x="8431015" y="3926748"/>
                <a:ext cx="74390" cy="95633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46"/>
              <p:cNvSpPr/>
              <p:nvPr/>
            </p:nvSpPr>
            <p:spPr>
              <a:xfrm flipH="1">
                <a:off x="8505377" y="3926748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46"/>
              <p:cNvSpPr/>
              <p:nvPr/>
            </p:nvSpPr>
            <p:spPr>
              <a:xfrm flipH="1">
                <a:off x="8590359" y="3926748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46"/>
              <p:cNvSpPr/>
              <p:nvPr/>
            </p:nvSpPr>
            <p:spPr>
              <a:xfrm flipH="1">
                <a:off x="7315559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46"/>
              <p:cNvSpPr/>
              <p:nvPr/>
            </p:nvSpPr>
            <p:spPr>
              <a:xfrm flipH="1">
                <a:off x="7400551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46"/>
              <p:cNvSpPr/>
              <p:nvPr/>
            </p:nvSpPr>
            <p:spPr>
              <a:xfrm flipH="1">
                <a:off x="7485535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4" y="9524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46"/>
              <p:cNvSpPr/>
              <p:nvPr/>
            </p:nvSpPr>
            <p:spPr>
              <a:xfrm flipH="1">
                <a:off x="7570520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46"/>
              <p:cNvSpPr/>
              <p:nvPr/>
            </p:nvSpPr>
            <p:spPr>
              <a:xfrm flipH="1">
                <a:off x="7655512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46"/>
              <p:cNvSpPr/>
              <p:nvPr/>
            </p:nvSpPr>
            <p:spPr>
              <a:xfrm flipH="1">
                <a:off x="7740496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46"/>
              <p:cNvSpPr/>
              <p:nvPr/>
            </p:nvSpPr>
            <p:spPr>
              <a:xfrm flipH="1">
                <a:off x="7825485" y="3852383"/>
                <a:ext cx="95633" cy="74390"/>
              </a:xfrm>
              <a:custGeom>
                <a:rect b="b" l="l" r="r" t="t"/>
                <a:pathLst>
                  <a:path extrusionOk="0" h="9525" w="12245">
                    <a:moveTo>
                      <a:pt x="0" y="0"/>
                    </a:moveTo>
                    <a:lnTo>
                      <a:pt x="0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46"/>
              <p:cNvSpPr/>
              <p:nvPr/>
            </p:nvSpPr>
            <p:spPr>
              <a:xfrm flipH="1">
                <a:off x="7921094" y="3852383"/>
                <a:ext cx="74382" cy="74390"/>
              </a:xfrm>
              <a:custGeom>
                <a:rect b="b" l="l" r="r" t="t"/>
                <a:pathLst>
                  <a:path extrusionOk="0" h="9525" w="9524">
                    <a:moveTo>
                      <a:pt x="0" y="0"/>
                    </a:moveTo>
                    <a:lnTo>
                      <a:pt x="0" y="9524"/>
                    </a:lnTo>
                    <a:lnTo>
                      <a:pt x="9523" y="9524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46"/>
              <p:cNvSpPr/>
              <p:nvPr/>
            </p:nvSpPr>
            <p:spPr>
              <a:xfrm flipH="1">
                <a:off x="7995449" y="3852383"/>
                <a:ext cx="85020" cy="74390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46"/>
              <p:cNvSpPr/>
              <p:nvPr/>
            </p:nvSpPr>
            <p:spPr>
              <a:xfrm flipH="1">
                <a:off x="8080438" y="3852383"/>
                <a:ext cx="95649" cy="74390"/>
              </a:xfrm>
              <a:custGeom>
                <a:rect b="b" l="l" r="r" t="t"/>
                <a:pathLst>
                  <a:path extrusionOk="0" h="9525" w="12247">
                    <a:moveTo>
                      <a:pt x="1" y="0"/>
                    </a:moveTo>
                    <a:lnTo>
                      <a:pt x="1" y="9524"/>
                    </a:lnTo>
                    <a:lnTo>
                      <a:pt x="12247" y="9524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46"/>
              <p:cNvSpPr/>
              <p:nvPr/>
            </p:nvSpPr>
            <p:spPr>
              <a:xfrm flipH="1">
                <a:off x="8176054" y="3852383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4"/>
                    </a:lnTo>
                    <a:lnTo>
                      <a:pt x="9525" y="952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46"/>
              <p:cNvSpPr/>
              <p:nvPr/>
            </p:nvSpPr>
            <p:spPr>
              <a:xfrm flipH="1">
                <a:off x="8250417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46"/>
              <p:cNvSpPr/>
              <p:nvPr/>
            </p:nvSpPr>
            <p:spPr>
              <a:xfrm flipH="1">
                <a:off x="8335399" y="3852383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1" y="0"/>
                    </a:moveTo>
                    <a:lnTo>
                      <a:pt x="1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46"/>
              <p:cNvSpPr/>
              <p:nvPr/>
            </p:nvSpPr>
            <p:spPr>
              <a:xfrm flipH="1">
                <a:off x="8431015" y="3852383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4"/>
                    </a:lnTo>
                    <a:lnTo>
                      <a:pt x="9525" y="952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46"/>
              <p:cNvSpPr/>
              <p:nvPr/>
            </p:nvSpPr>
            <p:spPr>
              <a:xfrm flipH="1">
                <a:off x="8505377" y="385238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46"/>
              <p:cNvSpPr/>
              <p:nvPr/>
            </p:nvSpPr>
            <p:spPr>
              <a:xfrm flipH="1">
                <a:off x="8590359" y="3852383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0" y="0"/>
                    </a:moveTo>
                    <a:lnTo>
                      <a:pt x="0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46"/>
              <p:cNvSpPr/>
              <p:nvPr/>
            </p:nvSpPr>
            <p:spPr>
              <a:xfrm flipH="1">
                <a:off x="7230575" y="4192329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46"/>
              <p:cNvSpPr/>
              <p:nvPr/>
            </p:nvSpPr>
            <p:spPr>
              <a:xfrm flipH="1">
                <a:off x="7230575" y="4117963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46"/>
              <p:cNvSpPr/>
              <p:nvPr/>
            </p:nvSpPr>
            <p:spPr>
              <a:xfrm flipH="1">
                <a:off x="7230575" y="4022352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46"/>
              <p:cNvSpPr/>
              <p:nvPr/>
            </p:nvSpPr>
            <p:spPr>
              <a:xfrm flipH="1">
                <a:off x="7230575" y="3937368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46"/>
              <p:cNvSpPr/>
              <p:nvPr/>
            </p:nvSpPr>
            <p:spPr>
              <a:xfrm flipH="1">
                <a:off x="7230575" y="3863002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46"/>
              <p:cNvSpPr/>
              <p:nvPr/>
            </p:nvSpPr>
            <p:spPr>
              <a:xfrm flipH="1">
                <a:off x="7400551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46"/>
              <p:cNvSpPr/>
              <p:nvPr/>
            </p:nvSpPr>
            <p:spPr>
              <a:xfrm flipH="1">
                <a:off x="7485535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46"/>
              <p:cNvSpPr/>
              <p:nvPr/>
            </p:nvSpPr>
            <p:spPr>
              <a:xfrm flipH="1">
                <a:off x="7570520" y="3767391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46"/>
              <p:cNvSpPr/>
              <p:nvPr/>
            </p:nvSpPr>
            <p:spPr>
              <a:xfrm flipH="1">
                <a:off x="7740496" y="3767391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46"/>
              <p:cNvSpPr/>
              <p:nvPr/>
            </p:nvSpPr>
            <p:spPr>
              <a:xfrm flipH="1">
                <a:off x="7825485" y="3767391"/>
                <a:ext cx="95633" cy="8502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46"/>
              <p:cNvSpPr/>
              <p:nvPr/>
            </p:nvSpPr>
            <p:spPr>
              <a:xfrm flipH="1">
                <a:off x="7921094" y="3767391"/>
                <a:ext cx="74382" cy="8502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46"/>
              <p:cNvSpPr/>
              <p:nvPr/>
            </p:nvSpPr>
            <p:spPr>
              <a:xfrm flipH="1">
                <a:off x="7995449" y="3767391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46"/>
              <p:cNvSpPr/>
              <p:nvPr/>
            </p:nvSpPr>
            <p:spPr>
              <a:xfrm flipH="1">
                <a:off x="8080438" y="3767391"/>
                <a:ext cx="95649" cy="8502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46"/>
              <p:cNvSpPr/>
              <p:nvPr/>
            </p:nvSpPr>
            <p:spPr>
              <a:xfrm flipH="1">
                <a:off x="8176054" y="3767391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46"/>
              <p:cNvSpPr/>
              <p:nvPr/>
            </p:nvSpPr>
            <p:spPr>
              <a:xfrm flipH="1">
                <a:off x="8250417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46"/>
              <p:cNvSpPr/>
              <p:nvPr/>
            </p:nvSpPr>
            <p:spPr>
              <a:xfrm flipH="1">
                <a:off x="8335399" y="3767391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46"/>
              <p:cNvSpPr/>
              <p:nvPr/>
            </p:nvSpPr>
            <p:spPr>
              <a:xfrm flipH="1">
                <a:off x="8431015" y="3767391"/>
                <a:ext cx="74390" cy="8502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46"/>
              <p:cNvSpPr/>
              <p:nvPr/>
            </p:nvSpPr>
            <p:spPr>
              <a:xfrm flipH="1">
                <a:off x="8505377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46"/>
              <p:cNvSpPr/>
              <p:nvPr/>
            </p:nvSpPr>
            <p:spPr>
              <a:xfrm flipH="1">
                <a:off x="8590359" y="3767391"/>
                <a:ext cx="95641" cy="85020"/>
              </a:xfrm>
              <a:custGeom>
                <a:rect b="b" l="l" r="r" t="t"/>
                <a:pathLst>
                  <a:path extrusionOk="0" h="10886" w="12246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46"/>
              <p:cNvSpPr/>
              <p:nvPr/>
            </p:nvSpPr>
            <p:spPr>
              <a:xfrm flipH="1">
                <a:off x="8176054" y="3671779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6"/>
                    </a:lnTo>
                    <a:lnTo>
                      <a:pt x="9525" y="12246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46"/>
              <p:cNvSpPr/>
              <p:nvPr/>
            </p:nvSpPr>
            <p:spPr>
              <a:xfrm flipH="1">
                <a:off x="8250417" y="3671779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46"/>
              <p:cNvSpPr/>
              <p:nvPr/>
            </p:nvSpPr>
            <p:spPr>
              <a:xfrm flipH="1">
                <a:off x="8335399" y="3671779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1" y="1"/>
                    </a:moveTo>
                    <a:lnTo>
                      <a:pt x="1" y="12246"/>
                    </a:lnTo>
                    <a:lnTo>
                      <a:pt x="12245" y="12246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46"/>
              <p:cNvSpPr/>
              <p:nvPr/>
            </p:nvSpPr>
            <p:spPr>
              <a:xfrm flipH="1">
                <a:off x="8431015" y="3671779"/>
                <a:ext cx="74390" cy="95641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6"/>
                    </a:lnTo>
                    <a:lnTo>
                      <a:pt x="9525" y="12246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46"/>
              <p:cNvSpPr/>
              <p:nvPr/>
            </p:nvSpPr>
            <p:spPr>
              <a:xfrm flipH="1">
                <a:off x="8505377" y="3671779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46"/>
              <p:cNvSpPr/>
              <p:nvPr/>
            </p:nvSpPr>
            <p:spPr>
              <a:xfrm flipH="1">
                <a:off x="8590359" y="3671779"/>
                <a:ext cx="95641" cy="95641"/>
              </a:xfrm>
              <a:custGeom>
                <a:rect b="b" l="l" r="r" t="t"/>
                <a:pathLst>
                  <a:path extrusionOk="0" h="12246" w="12246">
                    <a:moveTo>
                      <a:pt x="0" y="1"/>
                    </a:moveTo>
                    <a:lnTo>
                      <a:pt x="0" y="12246"/>
                    </a:lnTo>
                    <a:lnTo>
                      <a:pt x="12245" y="12246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46"/>
              <p:cNvSpPr/>
              <p:nvPr/>
            </p:nvSpPr>
            <p:spPr>
              <a:xfrm flipH="1">
                <a:off x="8080438" y="3597414"/>
                <a:ext cx="95649" cy="74390"/>
              </a:xfrm>
              <a:custGeom>
                <a:rect b="b" l="l" r="r" t="t"/>
                <a:pathLst>
                  <a:path extrusionOk="0" h="9525" w="12247">
                    <a:moveTo>
                      <a:pt x="1" y="1"/>
                    </a:moveTo>
                    <a:lnTo>
                      <a:pt x="1" y="9525"/>
                    </a:lnTo>
                    <a:lnTo>
                      <a:pt x="12247" y="952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46"/>
              <p:cNvSpPr/>
              <p:nvPr/>
            </p:nvSpPr>
            <p:spPr>
              <a:xfrm flipH="1">
                <a:off x="8176054" y="359741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1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46"/>
              <p:cNvSpPr/>
              <p:nvPr/>
            </p:nvSpPr>
            <p:spPr>
              <a:xfrm flipH="1">
                <a:off x="8250417" y="359741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46"/>
              <p:cNvSpPr/>
              <p:nvPr/>
            </p:nvSpPr>
            <p:spPr>
              <a:xfrm flipH="1">
                <a:off x="8335399" y="359741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1" y="1"/>
                    </a:moveTo>
                    <a:lnTo>
                      <a:pt x="1" y="9525"/>
                    </a:lnTo>
                    <a:lnTo>
                      <a:pt x="12245" y="952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46"/>
              <p:cNvSpPr/>
              <p:nvPr/>
            </p:nvSpPr>
            <p:spPr>
              <a:xfrm flipH="1">
                <a:off x="8431015" y="3597414"/>
                <a:ext cx="74390" cy="74390"/>
              </a:xfrm>
              <a:custGeom>
                <a:rect b="b" l="l" r="r" t="t"/>
                <a:pathLst>
                  <a:path extrusionOk="0" h="9525" w="9525">
                    <a:moveTo>
                      <a:pt x="1" y="1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46"/>
              <p:cNvSpPr/>
              <p:nvPr/>
            </p:nvSpPr>
            <p:spPr>
              <a:xfrm flipH="1">
                <a:off x="8505377" y="3597414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46"/>
              <p:cNvSpPr/>
              <p:nvPr/>
            </p:nvSpPr>
            <p:spPr>
              <a:xfrm flipH="1">
                <a:off x="8590359" y="3597414"/>
                <a:ext cx="95641" cy="74390"/>
              </a:xfrm>
              <a:custGeom>
                <a:rect b="b" l="l" r="r" t="t"/>
                <a:pathLst>
                  <a:path extrusionOk="0" h="9525" w="12246">
                    <a:moveTo>
                      <a:pt x="0" y="1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46"/>
              <p:cNvSpPr/>
              <p:nvPr/>
            </p:nvSpPr>
            <p:spPr>
              <a:xfrm flipH="1">
                <a:off x="8685973" y="3693026"/>
                <a:ext cx="85012" cy="74390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4" y="952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46"/>
              <p:cNvSpPr/>
              <p:nvPr/>
            </p:nvSpPr>
            <p:spPr>
              <a:xfrm flipH="1">
                <a:off x="8685973" y="3852383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46"/>
              <p:cNvSpPr/>
              <p:nvPr/>
            </p:nvSpPr>
            <p:spPr>
              <a:xfrm flipH="1">
                <a:off x="8685973" y="3937368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6"/>
              <p:cNvSpPr/>
              <p:nvPr/>
            </p:nvSpPr>
            <p:spPr>
              <a:xfrm flipH="1">
                <a:off x="8685973" y="4022352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6"/>
              <p:cNvSpPr/>
              <p:nvPr/>
            </p:nvSpPr>
            <p:spPr>
              <a:xfrm flipH="1">
                <a:off x="8685973" y="4107344"/>
                <a:ext cx="85012" cy="85012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46"/>
              <p:cNvSpPr/>
              <p:nvPr/>
            </p:nvSpPr>
            <p:spPr>
              <a:xfrm flipH="1">
                <a:off x="8685973" y="4192329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46"/>
              <p:cNvSpPr/>
              <p:nvPr/>
            </p:nvSpPr>
            <p:spPr>
              <a:xfrm flipH="1">
                <a:off x="8080438" y="3501811"/>
                <a:ext cx="95649" cy="95633"/>
              </a:xfrm>
              <a:custGeom>
                <a:rect b="b" l="l" r="r" t="t"/>
                <a:pathLst>
                  <a:path extrusionOk="0" h="12245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46"/>
              <p:cNvSpPr/>
              <p:nvPr/>
            </p:nvSpPr>
            <p:spPr>
              <a:xfrm flipH="1">
                <a:off x="8335399" y="3501811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1" y="0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46"/>
              <p:cNvSpPr/>
              <p:nvPr/>
            </p:nvSpPr>
            <p:spPr>
              <a:xfrm flipH="1">
                <a:off x="8431015" y="3501811"/>
                <a:ext cx="74390" cy="95633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46"/>
              <p:cNvSpPr/>
              <p:nvPr/>
            </p:nvSpPr>
            <p:spPr>
              <a:xfrm flipH="1">
                <a:off x="8505377" y="3501811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46"/>
              <p:cNvSpPr/>
              <p:nvPr/>
            </p:nvSpPr>
            <p:spPr>
              <a:xfrm flipH="1">
                <a:off x="8590359" y="3501811"/>
                <a:ext cx="95641" cy="95633"/>
              </a:xfrm>
              <a:custGeom>
                <a:rect b="b" l="l" r="r" t="t"/>
                <a:pathLst>
                  <a:path extrusionOk="0" h="12245" w="12246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7" name="Google Shape;2817;p46"/>
          <p:cNvGrpSpPr/>
          <p:nvPr/>
        </p:nvGrpSpPr>
        <p:grpSpPr>
          <a:xfrm>
            <a:off x="6163859" y="4325295"/>
            <a:ext cx="1007279" cy="1069809"/>
            <a:chOff x="6163859" y="4325295"/>
            <a:chExt cx="1007279" cy="1069809"/>
          </a:xfrm>
        </p:grpSpPr>
        <p:sp>
          <p:nvSpPr>
            <p:cNvPr id="2818" name="Google Shape;2818;p46"/>
            <p:cNvSpPr/>
            <p:nvPr/>
          </p:nvSpPr>
          <p:spPr>
            <a:xfrm>
              <a:off x="6719586" y="5332558"/>
              <a:ext cx="62541" cy="62546"/>
            </a:xfrm>
            <a:custGeom>
              <a:rect b="b" l="l" r="r" t="t"/>
              <a:pathLst>
                <a:path extrusionOk="0" h="12246" w="12245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6"/>
            <p:cNvSpPr/>
            <p:nvPr/>
          </p:nvSpPr>
          <p:spPr>
            <a:xfrm>
              <a:off x="6670963" y="5332558"/>
              <a:ext cx="48644" cy="62546"/>
            </a:xfrm>
            <a:custGeom>
              <a:rect b="b" l="l" r="r" t="t"/>
              <a:pathLst>
                <a:path extrusionOk="0" h="12246" w="9524">
                  <a:moveTo>
                    <a:pt x="0" y="0"/>
                  </a:moveTo>
                  <a:lnTo>
                    <a:pt x="0" y="12245"/>
                  </a:lnTo>
                  <a:lnTo>
                    <a:pt x="9523" y="1224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6"/>
            <p:cNvSpPr/>
            <p:nvPr/>
          </p:nvSpPr>
          <p:spPr>
            <a:xfrm>
              <a:off x="6615387" y="5332558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6"/>
            <p:cNvSpPr/>
            <p:nvPr/>
          </p:nvSpPr>
          <p:spPr>
            <a:xfrm>
              <a:off x="6552862" y="5332558"/>
              <a:ext cx="62552" cy="62546"/>
            </a:xfrm>
            <a:custGeom>
              <a:rect b="b" l="l" r="r" t="t"/>
              <a:pathLst>
                <a:path extrusionOk="0" h="12246" w="12247">
                  <a:moveTo>
                    <a:pt x="1" y="0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6"/>
            <p:cNvSpPr/>
            <p:nvPr/>
          </p:nvSpPr>
          <p:spPr>
            <a:xfrm>
              <a:off x="6719586" y="5276982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6"/>
            <p:cNvSpPr/>
            <p:nvPr/>
          </p:nvSpPr>
          <p:spPr>
            <a:xfrm>
              <a:off x="6670963" y="5276982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6"/>
            <p:cNvSpPr/>
            <p:nvPr/>
          </p:nvSpPr>
          <p:spPr>
            <a:xfrm>
              <a:off x="6615387" y="5276982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6"/>
            <p:cNvSpPr/>
            <p:nvPr/>
          </p:nvSpPr>
          <p:spPr>
            <a:xfrm>
              <a:off x="6552862" y="5276982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6"/>
            <p:cNvSpPr/>
            <p:nvPr/>
          </p:nvSpPr>
          <p:spPr>
            <a:xfrm>
              <a:off x="6719586" y="5221411"/>
              <a:ext cx="62541" cy="55595"/>
            </a:xfrm>
            <a:custGeom>
              <a:rect b="b" l="l" r="r" t="t"/>
              <a:pathLst>
                <a:path extrusionOk="0" h="10885" w="12245">
                  <a:moveTo>
                    <a:pt x="0" y="0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6"/>
            <p:cNvSpPr/>
            <p:nvPr/>
          </p:nvSpPr>
          <p:spPr>
            <a:xfrm>
              <a:off x="6670963" y="5221411"/>
              <a:ext cx="48644" cy="55595"/>
            </a:xfrm>
            <a:custGeom>
              <a:rect b="b" l="l" r="r" t="t"/>
              <a:pathLst>
                <a:path extrusionOk="0" h="10885" w="9524">
                  <a:moveTo>
                    <a:pt x="0" y="0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6"/>
            <p:cNvSpPr/>
            <p:nvPr/>
          </p:nvSpPr>
          <p:spPr>
            <a:xfrm>
              <a:off x="6615387" y="5221411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6"/>
            <p:cNvSpPr/>
            <p:nvPr/>
          </p:nvSpPr>
          <p:spPr>
            <a:xfrm>
              <a:off x="6552862" y="5221411"/>
              <a:ext cx="62552" cy="55595"/>
            </a:xfrm>
            <a:custGeom>
              <a:rect b="b" l="l" r="r" t="t"/>
              <a:pathLst>
                <a:path extrusionOk="0" h="10885" w="12247">
                  <a:moveTo>
                    <a:pt x="1" y="0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6"/>
            <p:cNvSpPr/>
            <p:nvPr/>
          </p:nvSpPr>
          <p:spPr>
            <a:xfrm>
              <a:off x="6719586" y="5165834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6"/>
            <p:cNvSpPr/>
            <p:nvPr/>
          </p:nvSpPr>
          <p:spPr>
            <a:xfrm>
              <a:off x="6670963" y="5165834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6615387" y="5165834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6552862" y="5165834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6719586" y="5110263"/>
              <a:ext cx="62541" cy="55595"/>
            </a:xfrm>
            <a:custGeom>
              <a:rect b="b" l="l" r="r" t="t"/>
              <a:pathLst>
                <a:path extrusionOk="0" h="10885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6670963" y="5110263"/>
              <a:ext cx="48644" cy="55595"/>
            </a:xfrm>
            <a:custGeom>
              <a:rect b="b" l="l" r="r" t="t"/>
              <a:pathLst>
                <a:path extrusionOk="0" h="10885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6615387" y="5110263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6"/>
            <p:cNvSpPr/>
            <p:nvPr/>
          </p:nvSpPr>
          <p:spPr>
            <a:xfrm>
              <a:off x="6552862" y="5110263"/>
              <a:ext cx="62552" cy="55595"/>
            </a:xfrm>
            <a:custGeom>
              <a:rect b="b" l="l" r="r" t="t"/>
              <a:pathLst>
                <a:path extrusionOk="0" h="10885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6"/>
            <p:cNvSpPr/>
            <p:nvPr/>
          </p:nvSpPr>
          <p:spPr>
            <a:xfrm>
              <a:off x="6837677" y="5054691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6782101" y="5054691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6719586" y="5054691"/>
              <a:ext cx="62541" cy="55595"/>
            </a:xfrm>
            <a:custGeom>
              <a:rect b="b" l="l" r="r" t="t"/>
              <a:pathLst>
                <a:path extrusionOk="0" h="10885" w="12245">
                  <a:moveTo>
                    <a:pt x="0" y="0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6670963" y="5054691"/>
              <a:ext cx="48644" cy="55595"/>
            </a:xfrm>
            <a:custGeom>
              <a:rect b="b" l="l" r="r" t="t"/>
              <a:pathLst>
                <a:path extrusionOk="0" h="10885" w="9524">
                  <a:moveTo>
                    <a:pt x="0" y="0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6615387" y="5054691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6552862" y="5054691"/>
              <a:ext cx="62552" cy="55595"/>
            </a:xfrm>
            <a:custGeom>
              <a:rect b="b" l="l" r="r" t="t"/>
              <a:pathLst>
                <a:path extrusionOk="0" h="10885" w="12247">
                  <a:moveTo>
                    <a:pt x="1" y="0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6504240" y="5054691"/>
              <a:ext cx="48649" cy="55595"/>
            </a:xfrm>
            <a:custGeom>
              <a:rect b="b" l="l" r="r" t="t"/>
              <a:pathLst>
                <a:path extrusionOk="0" h="10885" w="9525">
                  <a:moveTo>
                    <a:pt x="1" y="0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6448669" y="5054691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6386148" y="5054691"/>
              <a:ext cx="62546" cy="55595"/>
            </a:xfrm>
            <a:custGeom>
              <a:rect b="b" l="l" r="r" t="t"/>
              <a:pathLst>
                <a:path extrusionOk="0" h="10885" w="12246">
                  <a:moveTo>
                    <a:pt x="1" y="0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6837677" y="4999115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6615387" y="4999115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6386148" y="4999115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6837677" y="4943544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6615387" y="4943544"/>
              <a:ext cx="55600" cy="55595"/>
            </a:xfrm>
            <a:custGeom>
              <a:rect b="b" l="l" r="r" t="t"/>
              <a:pathLst>
                <a:path extrusionOk="0" h="10885" w="10886">
                  <a:moveTo>
                    <a:pt x="1" y="0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6386148" y="4943544"/>
              <a:ext cx="62546" cy="55595"/>
            </a:xfrm>
            <a:custGeom>
              <a:rect b="b" l="l" r="r" t="t"/>
              <a:pathLst>
                <a:path extrusionOk="0" h="10885" w="12246">
                  <a:moveTo>
                    <a:pt x="1" y="0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6837677" y="4887972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6615387" y="4887972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6386148" y="4887972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7059967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7004396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6948824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4" y="10884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6893248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6837677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6782101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6719586" y="4832401"/>
              <a:ext cx="62541" cy="55590"/>
            </a:xfrm>
            <a:custGeom>
              <a:rect b="b" l="l" r="r" t="t"/>
              <a:pathLst>
                <a:path extrusionOk="0" h="10884" w="12245">
                  <a:moveTo>
                    <a:pt x="0" y="0"/>
                  </a:moveTo>
                  <a:lnTo>
                    <a:pt x="0" y="10884"/>
                  </a:lnTo>
                  <a:lnTo>
                    <a:pt x="12245" y="1088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6670963" y="4832401"/>
              <a:ext cx="48644" cy="55590"/>
            </a:xfrm>
            <a:custGeom>
              <a:rect b="b" l="l" r="r" t="t"/>
              <a:pathLst>
                <a:path extrusionOk="0" h="10884" w="9524">
                  <a:moveTo>
                    <a:pt x="0" y="0"/>
                  </a:moveTo>
                  <a:lnTo>
                    <a:pt x="0" y="10884"/>
                  </a:lnTo>
                  <a:lnTo>
                    <a:pt x="9523" y="10884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6615387" y="4832401"/>
              <a:ext cx="55600" cy="55590"/>
            </a:xfrm>
            <a:custGeom>
              <a:rect b="b" l="l" r="r" t="t"/>
              <a:pathLst>
                <a:path extrusionOk="0" h="10884" w="10886">
                  <a:moveTo>
                    <a:pt x="1" y="0"/>
                  </a:moveTo>
                  <a:lnTo>
                    <a:pt x="1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6552862" y="4832401"/>
              <a:ext cx="62552" cy="55590"/>
            </a:xfrm>
            <a:custGeom>
              <a:rect b="b" l="l" r="r" t="t"/>
              <a:pathLst>
                <a:path extrusionOk="0" h="10884" w="12247">
                  <a:moveTo>
                    <a:pt x="1" y="0"/>
                  </a:moveTo>
                  <a:lnTo>
                    <a:pt x="1" y="10884"/>
                  </a:lnTo>
                  <a:lnTo>
                    <a:pt x="12247" y="10884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6504240" y="4832401"/>
              <a:ext cx="48649" cy="55590"/>
            </a:xfrm>
            <a:custGeom>
              <a:rect b="b" l="l" r="r" t="t"/>
              <a:pathLst>
                <a:path extrusionOk="0" h="10884" w="9525">
                  <a:moveTo>
                    <a:pt x="1" y="0"/>
                  </a:moveTo>
                  <a:lnTo>
                    <a:pt x="1" y="10884"/>
                  </a:lnTo>
                  <a:lnTo>
                    <a:pt x="9525" y="1088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6448669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6386148" y="4832401"/>
              <a:ext cx="62546" cy="55590"/>
            </a:xfrm>
            <a:custGeom>
              <a:rect b="b" l="l" r="r" t="t"/>
              <a:pathLst>
                <a:path extrusionOk="0" h="10884" w="12246">
                  <a:moveTo>
                    <a:pt x="1" y="0"/>
                  </a:moveTo>
                  <a:lnTo>
                    <a:pt x="1" y="10884"/>
                  </a:lnTo>
                  <a:lnTo>
                    <a:pt x="12245" y="1088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6337521" y="4832401"/>
              <a:ext cx="48649" cy="55590"/>
            </a:xfrm>
            <a:custGeom>
              <a:rect b="b" l="l" r="r" t="t"/>
              <a:pathLst>
                <a:path extrusionOk="0" h="10884" w="9525">
                  <a:moveTo>
                    <a:pt x="1" y="0"/>
                  </a:moveTo>
                  <a:lnTo>
                    <a:pt x="1" y="10884"/>
                  </a:lnTo>
                  <a:lnTo>
                    <a:pt x="9525" y="1088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6281950" y="4832401"/>
              <a:ext cx="55595" cy="55590"/>
            </a:xfrm>
            <a:custGeom>
              <a:rect b="b" l="l" r="r" t="t"/>
              <a:pathLst>
                <a:path extrusionOk="0" h="10884" w="10885">
                  <a:moveTo>
                    <a:pt x="0" y="0"/>
                  </a:moveTo>
                  <a:lnTo>
                    <a:pt x="0" y="10884"/>
                  </a:lnTo>
                  <a:lnTo>
                    <a:pt x="10885" y="1088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6219430" y="4832401"/>
              <a:ext cx="62546" cy="55590"/>
            </a:xfrm>
            <a:custGeom>
              <a:rect b="b" l="l" r="r" t="t"/>
              <a:pathLst>
                <a:path extrusionOk="0" h="10884" w="12246">
                  <a:moveTo>
                    <a:pt x="0" y="0"/>
                  </a:moveTo>
                  <a:lnTo>
                    <a:pt x="0" y="10884"/>
                  </a:lnTo>
                  <a:lnTo>
                    <a:pt x="12245" y="1088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7059967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7004396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6948824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6"/>
            <p:cNvSpPr/>
            <p:nvPr/>
          </p:nvSpPr>
          <p:spPr>
            <a:xfrm>
              <a:off x="6893248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6837677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6782101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6719586" y="4769881"/>
              <a:ext cx="62541" cy="62546"/>
            </a:xfrm>
            <a:custGeom>
              <a:rect b="b" l="l" r="r" t="t"/>
              <a:pathLst>
                <a:path extrusionOk="0" h="12246" w="12245">
                  <a:moveTo>
                    <a:pt x="0" y="1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6670963" y="4769881"/>
              <a:ext cx="48644" cy="62546"/>
            </a:xfrm>
            <a:custGeom>
              <a:rect b="b" l="l" r="r" t="t"/>
              <a:pathLst>
                <a:path extrusionOk="0" h="12246" w="9524">
                  <a:moveTo>
                    <a:pt x="0" y="1"/>
                  </a:moveTo>
                  <a:lnTo>
                    <a:pt x="0" y="12245"/>
                  </a:lnTo>
                  <a:lnTo>
                    <a:pt x="9523" y="1224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6615387" y="4769881"/>
              <a:ext cx="55600" cy="62546"/>
            </a:xfrm>
            <a:custGeom>
              <a:rect b="b" l="l" r="r" t="t"/>
              <a:pathLst>
                <a:path extrusionOk="0" h="12246" w="10886">
                  <a:moveTo>
                    <a:pt x="1" y="1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6552862" y="4769881"/>
              <a:ext cx="62552" cy="62546"/>
            </a:xfrm>
            <a:custGeom>
              <a:rect b="b" l="l" r="r" t="t"/>
              <a:pathLst>
                <a:path extrusionOk="0" h="12246" w="12247">
                  <a:moveTo>
                    <a:pt x="1" y="1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6"/>
            <p:cNvSpPr/>
            <p:nvPr/>
          </p:nvSpPr>
          <p:spPr>
            <a:xfrm>
              <a:off x="6504240" y="4769881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6"/>
            <p:cNvSpPr/>
            <p:nvPr/>
          </p:nvSpPr>
          <p:spPr>
            <a:xfrm>
              <a:off x="6448669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6386148" y="4769881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1" y="1"/>
                  </a:moveTo>
                  <a:lnTo>
                    <a:pt x="1" y="12245"/>
                  </a:lnTo>
                  <a:lnTo>
                    <a:pt x="12245" y="1224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6337521" y="4769881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6281950" y="4769881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6219430" y="4769881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0" y="1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6"/>
            <p:cNvSpPr/>
            <p:nvPr/>
          </p:nvSpPr>
          <p:spPr>
            <a:xfrm>
              <a:off x="7059967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6"/>
            <p:cNvSpPr/>
            <p:nvPr/>
          </p:nvSpPr>
          <p:spPr>
            <a:xfrm>
              <a:off x="7004396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6"/>
            <p:cNvSpPr/>
            <p:nvPr/>
          </p:nvSpPr>
          <p:spPr>
            <a:xfrm>
              <a:off x="6948824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4" y="952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6"/>
            <p:cNvSpPr/>
            <p:nvPr/>
          </p:nvSpPr>
          <p:spPr>
            <a:xfrm>
              <a:off x="6893248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6"/>
            <p:cNvSpPr/>
            <p:nvPr/>
          </p:nvSpPr>
          <p:spPr>
            <a:xfrm>
              <a:off x="6837677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6"/>
            <p:cNvSpPr/>
            <p:nvPr/>
          </p:nvSpPr>
          <p:spPr>
            <a:xfrm>
              <a:off x="6782101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6"/>
            <p:cNvSpPr/>
            <p:nvPr/>
          </p:nvSpPr>
          <p:spPr>
            <a:xfrm>
              <a:off x="6719586" y="4721253"/>
              <a:ext cx="62541" cy="48649"/>
            </a:xfrm>
            <a:custGeom>
              <a:rect b="b" l="l" r="r" t="t"/>
              <a:pathLst>
                <a:path extrusionOk="0" h="9525" w="12245">
                  <a:moveTo>
                    <a:pt x="0" y="0"/>
                  </a:moveTo>
                  <a:lnTo>
                    <a:pt x="0" y="9525"/>
                  </a:lnTo>
                  <a:lnTo>
                    <a:pt x="12245" y="952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6"/>
            <p:cNvSpPr/>
            <p:nvPr/>
          </p:nvSpPr>
          <p:spPr>
            <a:xfrm>
              <a:off x="6670963" y="4721253"/>
              <a:ext cx="48644" cy="48649"/>
            </a:xfrm>
            <a:custGeom>
              <a:rect b="b" l="l" r="r" t="t"/>
              <a:pathLst>
                <a:path extrusionOk="0" h="9525" w="9524">
                  <a:moveTo>
                    <a:pt x="0" y="0"/>
                  </a:moveTo>
                  <a:lnTo>
                    <a:pt x="0" y="9525"/>
                  </a:lnTo>
                  <a:lnTo>
                    <a:pt x="9523" y="952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6615387" y="4721253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6552862" y="4721253"/>
              <a:ext cx="62552" cy="48649"/>
            </a:xfrm>
            <a:custGeom>
              <a:rect b="b" l="l" r="r" t="t"/>
              <a:pathLst>
                <a:path extrusionOk="0" h="9525" w="12247">
                  <a:moveTo>
                    <a:pt x="1" y="0"/>
                  </a:moveTo>
                  <a:lnTo>
                    <a:pt x="1" y="9525"/>
                  </a:lnTo>
                  <a:lnTo>
                    <a:pt x="12247" y="952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6504240" y="4721253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6448669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6386148" y="4721253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1" y="0"/>
                  </a:moveTo>
                  <a:lnTo>
                    <a:pt x="1" y="9525"/>
                  </a:lnTo>
                  <a:lnTo>
                    <a:pt x="12245" y="952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6337521" y="4721253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6281950" y="4721253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6219430" y="4721253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0" y="0"/>
                  </a:moveTo>
                  <a:lnTo>
                    <a:pt x="0" y="9525"/>
                  </a:lnTo>
                  <a:lnTo>
                    <a:pt x="12245" y="952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7059967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7004396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6948824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6893248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6837677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6"/>
            <p:cNvSpPr/>
            <p:nvPr/>
          </p:nvSpPr>
          <p:spPr>
            <a:xfrm>
              <a:off x="6782101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6719586" y="4665677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6670963" y="4665677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6615387" y="4665677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6"/>
            <p:cNvSpPr/>
            <p:nvPr/>
          </p:nvSpPr>
          <p:spPr>
            <a:xfrm>
              <a:off x="6552862" y="4665677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6"/>
            <p:cNvSpPr/>
            <p:nvPr/>
          </p:nvSpPr>
          <p:spPr>
            <a:xfrm>
              <a:off x="6504240" y="4665677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6448669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6386148" y="4665677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6"/>
            <p:cNvSpPr/>
            <p:nvPr/>
          </p:nvSpPr>
          <p:spPr>
            <a:xfrm>
              <a:off x="6337521" y="4665677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6"/>
            <p:cNvSpPr/>
            <p:nvPr/>
          </p:nvSpPr>
          <p:spPr>
            <a:xfrm>
              <a:off x="6281950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6"/>
            <p:cNvSpPr/>
            <p:nvPr/>
          </p:nvSpPr>
          <p:spPr>
            <a:xfrm>
              <a:off x="6219430" y="4665677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7059967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7004396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6948824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6"/>
            <p:cNvSpPr/>
            <p:nvPr/>
          </p:nvSpPr>
          <p:spPr>
            <a:xfrm>
              <a:off x="6893248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6"/>
            <p:cNvSpPr/>
            <p:nvPr/>
          </p:nvSpPr>
          <p:spPr>
            <a:xfrm>
              <a:off x="6837677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6"/>
            <p:cNvSpPr/>
            <p:nvPr/>
          </p:nvSpPr>
          <p:spPr>
            <a:xfrm>
              <a:off x="6782101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6719586" y="4603162"/>
              <a:ext cx="62541" cy="62541"/>
            </a:xfrm>
            <a:custGeom>
              <a:rect b="b" l="l" r="r" t="t"/>
              <a:pathLst>
                <a:path extrusionOk="0" h="12245" w="12245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6670963" y="4603162"/>
              <a:ext cx="48644" cy="62541"/>
            </a:xfrm>
            <a:custGeom>
              <a:rect b="b" l="l" r="r" t="t"/>
              <a:pathLst>
                <a:path extrusionOk="0" h="12245" w="9524">
                  <a:moveTo>
                    <a:pt x="0" y="0"/>
                  </a:moveTo>
                  <a:lnTo>
                    <a:pt x="0" y="12245"/>
                  </a:lnTo>
                  <a:lnTo>
                    <a:pt x="9523" y="12245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6615387" y="4603162"/>
              <a:ext cx="55600" cy="62541"/>
            </a:xfrm>
            <a:custGeom>
              <a:rect b="b" l="l" r="r" t="t"/>
              <a:pathLst>
                <a:path extrusionOk="0" h="12245" w="10886">
                  <a:moveTo>
                    <a:pt x="1" y="0"/>
                  </a:moveTo>
                  <a:lnTo>
                    <a:pt x="1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6552862" y="4603162"/>
              <a:ext cx="62552" cy="62541"/>
            </a:xfrm>
            <a:custGeom>
              <a:rect b="b" l="l" r="r" t="t"/>
              <a:pathLst>
                <a:path extrusionOk="0" h="12245" w="12247">
                  <a:moveTo>
                    <a:pt x="1" y="0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6504240" y="4603162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6448669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6386148" y="4603162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1" y="0"/>
                  </a:moveTo>
                  <a:lnTo>
                    <a:pt x="1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6337521" y="4603162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6281950" y="4603162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6219430" y="4603162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7059967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7004396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6948824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4" y="9524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6893248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6"/>
            <p:cNvSpPr/>
            <p:nvPr/>
          </p:nvSpPr>
          <p:spPr>
            <a:xfrm>
              <a:off x="6837677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6782101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6719586" y="4554534"/>
              <a:ext cx="62541" cy="48649"/>
            </a:xfrm>
            <a:custGeom>
              <a:rect b="b" l="l" r="r" t="t"/>
              <a:pathLst>
                <a:path extrusionOk="0" h="9525" w="12245">
                  <a:moveTo>
                    <a:pt x="0" y="0"/>
                  </a:moveTo>
                  <a:lnTo>
                    <a:pt x="0" y="9524"/>
                  </a:lnTo>
                  <a:lnTo>
                    <a:pt x="12245" y="952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6670963" y="4554534"/>
              <a:ext cx="48644" cy="48649"/>
            </a:xfrm>
            <a:custGeom>
              <a:rect b="b" l="l" r="r" t="t"/>
              <a:pathLst>
                <a:path extrusionOk="0" h="9525" w="9524">
                  <a:moveTo>
                    <a:pt x="0" y="0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6615387" y="4554534"/>
              <a:ext cx="55600" cy="48649"/>
            </a:xfrm>
            <a:custGeom>
              <a:rect b="b" l="l" r="r" t="t"/>
              <a:pathLst>
                <a:path extrusionOk="0" h="9525" w="10886">
                  <a:moveTo>
                    <a:pt x="1" y="0"/>
                  </a:moveTo>
                  <a:lnTo>
                    <a:pt x="1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6552862" y="4554534"/>
              <a:ext cx="62552" cy="48649"/>
            </a:xfrm>
            <a:custGeom>
              <a:rect b="b" l="l" r="r" t="t"/>
              <a:pathLst>
                <a:path extrusionOk="0" h="9525" w="12247">
                  <a:moveTo>
                    <a:pt x="1" y="0"/>
                  </a:moveTo>
                  <a:lnTo>
                    <a:pt x="1" y="9524"/>
                  </a:lnTo>
                  <a:lnTo>
                    <a:pt x="12247" y="9524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6504240" y="4554534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6448669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6386148" y="4554534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1" y="0"/>
                  </a:moveTo>
                  <a:lnTo>
                    <a:pt x="1" y="9524"/>
                  </a:lnTo>
                  <a:lnTo>
                    <a:pt x="12245" y="952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6337521" y="4554534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0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6281950" y="4554534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4"/>
                  </a:lnTo>
                  <a:lnTo>
                    <a:pt x="10885" y="9524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6219430" y="4554534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0" y="0"/>
                  </a:moveTo>
                  <a:lnTo>
                    <a:pt x="0" y="9524"/>
                  </a:lnTo>
                  <a:lnTo>
                    <a:pt x="12245" y="9524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7059967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6"/>
            <p:cNvSpPr/>
            <p:nvPr/>
          </p:nvSpPr>
          <p:spPr>
            <a:xfrm>
              <a:off x="7115543" y="4776825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6"/>
            <p:cNvSpPr/>
            <p:nvPr/>
          </p:nvSpPr>
          <p:spPr>
            <a:xfrm>
              <a:off x="7115543" y="4728197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1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6"/>
            <p:cNvSpPr/>
            <p:nvPr/>
          </p:nvSpPr>
          <p:spPr>
            <a:xfrm>
              <a:off x="7115543" y="4665677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6"/>
                  </a:lnTo>
                  <a:lnTo>
                    <a:pt x="10885" y="12246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6"/>
            <p:cNvSpPr/>
            <p:nvPr/>
          </p:nvSpPr>
          <p:spPr>
            <a:xfrm>
              <a:off x="7115543" y="4610106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6"/>
            <p:cNvSpPr/>
            <p:nvPr/>
          </p:nvSpPr>
          <p:spPr>
            <a:xfrm>
              <a:off x="7115543" y="4561478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6"/>
            <p:cNvSpPr/>
            <p:nvPr/>
          </p:nvSpPr>
          <p:spPr>
            <a:xfrm>
              <a:off x="7004396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6"/>
            <p:cNvSpPr/>
            <p:nvPr/>
          </p:nvSpPr>
          <p:spPr>
            <a:xfrm>
              <a:off x="6948824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6"/>
            <p:cNvSpPr/>
            <p:nvPr/>
          </p:nvSpPr>
          <p:spPr>
            <a:xfrm>
              <a:off x="6893248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6"/>
            <p:cNvSpPr/>
            <p:nvPr/>
          </p:nvSpPr>
          <p:spPr>
            <a:xfrm>
              <a:off x="6837677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6"/>
            <p:cNvSpPr/>
            <p:nvPr/>
          </p:nvSpPr>
          <p:spPr>
            <a:xfrm>
              <a:off x="6782101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46"/>
            <p:cNvSpPr/>
            <p:nvPr/>
          </p:nvSpPr>
          <p:spPr>
            <a:xfrm>
              <a:off x="6719586" y="4498958"/>
              <a:ext cx="62541" cy="55600"/>
            </a:xfrm>
            <a:custGeom>
              <a:rect b="b" l="l" r="r" t="t"/>
              <a:pathLst>
                <a:path extrusionOk="0" h="10886" w="12245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46"/>
            <p:cNvSpPr/>
            <p:nvPr/>
          </p:nvSpPr>
          <p:spPr>
            <a:xfrm>
              <a:off x="6670963" y="4498958"/>
              <a:ext cx="48644" cy="55600"/>
            </a:xfrm>
            <a:custGeom>
              <a:rect b="b" l="l" r="r" t="t"/>
              <a:pathLst>
                <a:path extrusionOk="0" h="10886" w="9524">
                  <a:moveTo>
                    <a:pt x="0" y="1"/>
                  </a:moveTo>
                  <a:lnTo>
                    <a:pt x="0" y="10885"/>
                  </a:lnTo>
                  <a:lnTo>
                    <a:pt x="9523" y="1088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6"/>
            <p:cNvSpPr/>
            <p:nvPr/>
          </p:nvSpPr>
          <p:spPr>
            <a:xfrm>
              <a:off x="6615387" y="4498958"/>
              <a:ext cx="55600" cy="55600"/>
            </a:xfrm>
            <a:custGeom>
              <a:rect b="b" l="l" r="r" t="t"/>
              <a:pathLst>
                <a:path extrusionOk="0" h="10886" w="10886">
                  <a:moveTo>
                    <a:pt x="1" y="1"/>
                  </a:moveTo>
                  <a:lnTo>
                    <a:pt x="1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6"/>
            <p:cNvSpPr/>
            <p:nvPr/>
          </p:nvSpPr>
          <p:spPr>
            <a:xfrm>
              <a:off x="6552862" y="4498958"/>
              <a:ext cx="62552" cy="55600"/>
            </a:xfrm>
            <a:custGeom>
              <a:rect b="b" l="l" r="r" t="t"/>
              <a:pathLst>
                <a:path extrusionOk="0" h="10886" w="12247">
                  <a:moveTo>
                    <a:pt x="1" y="1"/>
                  </a:moveTo>
                  <a:lnTo>
                    <a:pt x="1" y="10885"/>
                  </a:lnTo>
                  <a:lnTo>
                    <a:pt x="12247" y="1088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6"/>
            <p:cNvSpPr/>
            <p:nvPr/>
          </p:nvSpPr>
          <p:spPr>
            <a:xfrm>
              <a:off x="6504240" y="4498958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6"/>
            <p:cNvSpPr/>
            <p:nvPr/>
          </p:nvSpPr>
          <p:spPr>
            <a:xfrm>
              <a:off x="6448669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6"/>
            <p:cNvSpPr/>
            <p:nvPr/>
          </p:nvSpPr>
          <p:spPr>
            <a:xfrm>
              <a:off x="6386148" y="4498958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1" y="1"/>
                  </a:moveTo>
                  <a:lnTo>
                    <a:pt x="1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46"/>
            <p:cNvSpPr/>
            <p:nvPr/>
          </p:nvSpPr>
          <p:spPr>
            <a:xfrm>
              <a:off x="6337521" y="4498958"/>
              <a:ext cx="48649" cy="55600"/>
            </a:xfrm>
            <a:custGeom>
              <a:rect b="b" l="l" r="r" t="t"/>
              <a:pathLst>
                <a:path extrusionOk="0" h="10886" w="9525">
                  <a:moveTo>
                    <a:pt x="1" y="1"/>
                  </a:moveTo>
                  <a:lnTo>
                    <a:pt x="1" y="10885"/>
                  </a:lnTo>
                  <a:lnTo>
                    <a:pt x="9525" y="1088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6"/>
            <p:cNvSpPr/>
            <p:nvPr/>
          </p:nvSpPr>
          <p:spPr>
            <a:xfrm>
              <a:off x="6281950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5" y="1088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6"/>
            <p:cNvSpPr/>
            <p:nvPr/>
          </p:nvSpPr>
          <p:spPr>
            <a:xfrm>
              <a:off x="6219430" y="4498958"/>
              <a:ext cx="62546" cy="55600"/>
            </a:xfrm>
            <a:custGeom>
              <a:rect b="b" l="l" r="r" t="t"/>
              <a:pathLst>
                <a:path extrusionOk="0" h="10886" w="12246">
                  <a:moveTo>
                    <a:pt x="0" y="1"/>
                  </a:moveTo>
                  <a:lnTo>
                    <a:pt x="0" y="10885"/>
                  </a:lnTo>
                  <a:lnTo>
                    <a:pt x="12245" y="1088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6"/>
            <p:cNvSpPr/>
            <p:nvPr/>
          </p:nvSpPr>
          <p:spPr>
            <a:xfrm>
              <a:off x="6552862" y="4436437"/>
              <a:ext cx="62552" cy="62546"/>
            </a:xfrm>
            <a:custGeom>
              <a:rect b="b" l="l" r="r" t="t"/>
              <a:pathLst>
                <a:path extrusionOk="0" h="12246" w="12247">
                  <a:moveTo>
                    <a:pt x="1" y="1"/>
                  </a:moveTo>
                  <a:lnTo>
                    <a:pt x="1" y="12246"/>
                  </a:lnTo>
                  <a:lnTo>
                    <a:pt x="12247" y="12246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6"/>
            <p:cNvSpPr/>
            <p:nvPr/>
          </p:nvSpPr>
          <p:spPr>
            <a:xfrm>
              <a:off x="6504240" y="4436437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6"/>
                  </a:lnTo>
                  <a:lnTo>
                    <a:pt x="9525" y="12246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46"/>
            <p:cNvSpPr/>
            <p:nvPr/>
          </p:nvSpPr>
          <p:spPr>
            <a:xfrm>
              <a:off x="6448669" y="4436437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6"/>
                  </a:lnTo>
                  <a:lnTo>
                    <a:pt x="10885" y="12246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6"/>
            <p:cNvSpPr/>
            <p:nvPr/>
          </p:nvSpPr>
          <p:spPr>
            <a:xfrm>
              <a:off x="6386148" y="4436437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1" y="1"/>
                  </a:moveTo>
                  <a:lnTo>
                    <a:pt x="1" y="12246"/>
                  </a:lnTo>
                  <a:lnTo>
                    <a:pt x="12245" y="12246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6"/>
            <p:cNvSpPr/>
            <p:nvPr/>
          </p:nvSpPr>
          <p:spPr>
            <a:xfrm>
              <a:off x="6337521" y="4436437"/>
              <a:ext cx="48649" cy="62546"/>
            </a:xfrm>
            <a:custGeom>
              <a:rect b="b" l="l" r="r" t="t"/>
              <a:pathLst>
                <a:path extrusionOk="0" h="12246" w="9525">
                  <a:moveTo>
                    <a:pt x="1" y="1"/>
                  </a:moveTo>
                  <a:lnTo>
                    <a:pt x="1" y="12246"/>
                  </a:lnTo>
                  <a:lnTo>
                    <a:pt x="9525" y="12246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6"/>
            <p:cNvSpPr/>
            <p:nvPr/>
          </p:nvSpPr>
          <p:spPr>
            <a:xfrm>
              <a:off x="6281950" y="4436437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6"/>
                  </a:lnTo>
                  <a:lnTo>
                    <a:pt x="10885" y="12246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6"/>
            <p:cNvSpPr/>
            <p:nvPr/>
          </p:nvSpPr>
          <p:spPr>
            <a:xfrm>
              <a:off x="6219430" y="4436437"/>
              <a:ext cx="62546" cy="62546"/>
            </a:xfrm>
            <a:custGeom>
              <a:rect b="b" l="l" r="r" t="t"/>
              <a:pathLst>
                <a:path extrusionOk="0" h="12246" w="12246">
                  <a:moveTo>
                    <a:pt x="0" y="1"/>
                  </a:moveTo>
                  <a:lnTo>
                    <a:pt x="0" y="12246"/>
                  </a:lnTo>
                  <a:lnTo>
                    <a:pt x="12245" y="12246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6"/>
            <p:cNvSpPr/>
            <p:nvPr/>
          </p:nvSpPr>
          <p:spPr>
            <a:xfrm>
              <a:off x="6552862" y="4387810"/>
              <a:ext cx="62552" cy="48649"/>
            </a:xfrm>
            <a:custGeom>
              <a:rect b="b" l="l" r="r" t="t"/>
              <a:pathLst>
                <a:path extrusionOk="0" h="9525" w="12247">
                  <a:moveTo>
                    <a:pt x="1" y="1"/>
                  </a:moveTo>
                  <a:lnTo>
                    <a:pt x="1" y="9525"/>
                  </a:lnTo>
                  <a:lnTo>
                    <a:pt x="12247" y="9525"/>
                  </a:lnTo>
                  <a:lnTo>
                    <a:pt x="122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6"/>
            <p:cNvSpPr/>
            <p:nvPr/>
          </p:nvSpPr>
          <p:spPr>
            <a:xfrm>
              <a:off x="6504240" y="4387810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1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6"/>
            <p:cNvSpPr/>
            <p:nvPr/>
          </p:nvSpPr>
          <p:spPr>
            <a:xfrm>
              <a:off x="6448669" y="4387810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1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6"/>
            <p:cNvSpPr/>
            <p:nvPr/>
          </p:nvSpPr>
          <p:spPr>
            <a:xfrm>
              <a:off x="6386148" y="4387810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1" y="1"/>
                  </a:moveTo>
                  <a:lnTo>
                    <a:pt x="1" y="9525"/>
                  </a:lnTo>
                  <a:lnTo>
                    <a:pt x="12245" y="952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6"/>
            <p:cNvSpPr/>
            <p:nvPr/>
          </p:nvSpPr>
          <p:spPr>
            <a:xfrm>
              <a:off x="6337521" y="4387810"/>
              <a:ext cx="48649" cy="48649"/>
            </a:xfrm>
            <a:custGeom>
              <a:rect b="b" l="l" r="r" t="t"/>
              <a:pathLst>
                <a:path extrusionOk="0" h="9525" w="9525">
                  <a:moveTo>
                    <a:pt x="1" y="1"/>
                  </a:moveTo>
                  <a:lnTo>
                    <a:pt x="1" y="9525"/>
                  </a:lnTo>
                  <a:lnTo>
                    <a:pt x="9525" y="9525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46"/>
            <p:cNvSpPr/>
            <p:nvPr/>
          </p:nvSpPr>
          <p:spPr>
            <a:xfrm>
              <a:off x="6281950" y="4387810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1"/>
                  </a:moveTo>
                  <a:lnTo>
                    <a:pt x="0" y="9525"/>
                  </a:lnTo>
                  <a:lnTo>
                    <a:pt x="10885" y="9525"/>
                  </a:lnTo>
                  <a:lnTo>
                    <a:pt x="1088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46"/>
            <p:cNvSpPr/>
            <p:nvPr/>
          </p:nvSpPr>
          <p:spPr>
            <a:xfrm>
              <a:off x="6219430" y="4387810"/>
              <a:ext cx="62546" cy="48649"/>
            </a:xfrm>
            <a:custGeom>
              <a:rect b="b" l="l" r="r" t="t"/>
              <a:pathLst>
                <a:path extrusionOk="0" h="9525" w="12246">
                  <a:moveTo>
                    <a:pt x="0" y="1"/>
                  </a:moveTo>
                  <a:lnTo>
                    <a:pt x="0" y="9525"/>
                  </a:lnTo>
                  <a:lnTo>
                    <a:pt x="12245" y="9525"/>
                  </a:lnTo>
                  <a:lnTo>
                    <a:pt x="122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46"/>
            <p:cNvSpPr/>
            <p:nvPr/>
          </p:nvSpPr>
          <p:spPr>
            <a:xfrm>
              <a:off x="6163859" y="4387810"/>
              <a:ext cx="55595" cy="62546"/>
            </a:xfrm>
            <a:custGeom>
              <a:rect b="b" l="l" r="r" t="t"/>
              <a:pathLst>
                <a:path extrusionOk="0" h="12246" w="10885">
                  <a:moveTo>
                    <a:pt x="0" y="1"/>
                  </a:moveTo>
                  <a:lnTo>
                    <a:pt x="0" y="12245"/>
                  </a:lnTo>
                  <a:lnTo>
                    <a:pt x="10884" y="1224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46"/>
            <p:cNvSpPr/>
            <p:nvPr/>
          </p:nvSpPr>
          <p:spPr>
            <a:xfrm>
              <a:off x="6163859" y="4450330"/>
              <a:ext cx="55595" cy="48649"/>
            </a:xfrm>
            <a:custGeom>
              <a:rect b="b" l="l" r="r" t="t"/>
              <a:pathLst>
                <a:path extrusionOk="0" h="9525" w="10885">
                  <a:moveTo>
                    <a:pt x="0" y="0"/>
                  </a:moveTo>
                  <a:lnTo>
                    <a:pt x="0" y="9525"/>
                  </a:lnTo>
                  <a:lnTo>
                    <a:pt x="10884" y="952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6"/>
            <p:cNvSpPr/>
            <p:nvPr/>
          </p:nvSpPr>
          <p:spPr>
            <a:xfrm>
              <a:off x="6163859" y="4498958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6"/>
            <p:cNvSpPr/>
            <p:nvPr/>
          </p:nvSpPr>
          <p:spPr>
            <a:xfrm>
              <a:off x="6163859" y="4554534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6"/>
            <p:cNvSpPr/>
            <p:nvPr/>
          </p:nvSpPr>
          <p:spPr>
            <a:xfrm>
              <a:off x="6163859" y="4610106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6"/>
            <p:cNvSpPr/>
            <p:nvPr/>
          </p:nvSpPr>
          <p:spPr>
            <a:xfrm>
              <a:off x="6163859" y="4665677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6"/>
            <p:cNvSpPr/>
            <p:nvPr/>
          </p:nvSpPr>
          <p:spPr>
            <a:xfrm>
              <a:off x="6163859" y="4721253"/>
              <a:ext cx="55595" cy="55595"/>
            </a:xfrm>
            <a:custGeom>
              <a:rect b="b" l="l" r="r" t="t"/>
              <a:pathLst>
                <a:path extrusionOk="0" h="10885" w="10885">
                  <a:moveTo>
                    <a:pt x="0" y="0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6"/>
            <p:cNvSpPr/>
            <p:nvPr/>
          </p:nvSpPr>
          <p:spPr>
            <a:xfrm>
              <a:off x="6163859" y="4776825"/>
              <a:ext cx="55595" cy="55600"/>
            </a:xfrm>
            <a:custGeom>
              <a:rect b="b" l="l" r="r" t="t"/>
              <a:pathLst>
                <a:path extrusionOk="0" h="10886" w="10885">
                  <a:moveTo>
                    <a:pt x="0" y="1"/>
                  </a:moveTo>
                  <a:lnTo>
                    <a:pt x="0" y="10885"/>
                  </a:lnTo>
                  <a:lnTo>
                    <a:pt x="10884" y="10885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6"/>
            <p:cNvSpPr/>
            <p:nvPr/>
          </p:nvSpPr>
          <p:spPr>
            <a:xfrm>
              <a:off x="6552862" y="4325295"/>
              <a:ext cx="62552" cy="62541"/>
            </a:xfrm>
            <a:custGeom>
              <a:rect b="b" l="l" r="r" t="t"/>
              <a:pathLst>
                <a:path extrusionOk="0" h="12245" w="12247">
                  <a:moveTo>
                    <a:pt x="1" y="0"/>
                  </a:moveTo>
                  <a:lnTo>
                    <a:pt x="1" y="12245"/>
                  </a:lnTo>
                  <a:lnTo>
                    <a:pt x="12247" y="12245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46"/>
            <p:cNvSpPr/>
            <p:nvPr/>
          </p:nvSpPr>
          <p:spPr>
            <a:xfrm>
              <a:off x="6504240" y="4325295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46"/>
            <p:cNvSpPr/>
            <p:nvPr/>
          </p:nvSpPr>
          <p:spPr>
            <a:xfrm>
              <a:off x="6448669" y="4325295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6"/>
            <p:cNvSpPr/>
            <p:nvPr/>
          </p:nvSpPr>
          <p:spPr>
            <a:xfrm>
              <a:off x="6386148" y="4325295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1" y="0"/>
                  </a:moveTo>
                  <a:lnTo>
                    <a:pt x="1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6"/>
            <p:cNvSpPr/>
            <p:nvPr/>
          </p:nvSpPr>
          <p:spPr>
            <a:xfrm>
              <a:off x="6337521" y="4325295"/>
              <a:ext cx="48649" cy="62541"/>
            </a:xfrm>
            <a:custGeom>
              <a:rect b="b" l="l" r="r" t="t"/>
              <a:pathLst>
                <a:path extrusionOk="0" h="12245" w="9525">
                  <a:moveTo>
                    <a:pt x="1" y="0"/>
                  </a:moveTo>
                  <a:lnTo>
                    <a:pt x="1" y="12245"/>
                  </a:lnTo>
                  <a:lnTo>
                    <a:pt x="9525" y="1224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6"/>
            <p:cNvSpPr/>
            <p:nvPr/>
          </p:nvSpPr>
          <p:spPr>
            <a:xfrm>
              <a:off x="6281950" y="4325295"/>
              <a:ext cx="55595" cy="62541"/>
            </a:xfrm>
            <a:custGeom>
              <a:rect b="b" l="l" r="r" t="t"/>
              <a:pathLst>
                <a:path extrusionOk="0" h="12245" w="10885">
                  <a:moveTo>
                    <a:pt x="0" y="0"/>
                  </a:moveTo>
                  <a:lnTo>
                    <a:pt x="0" y="12245"/>
                  </a:lnTo>
                  <a:lnTo>
                    <a:pt x="10885" y="1224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6"/>
            <p:cNvSpPr/>
            <p:nvPr/>
          </p:nvSpPr>
          <p:spPr>
            <a:xfrm>
              <a:off x="6219430" y="4325295"/>
              <a:ext cx="62546" cy="62541"/>
            </a:xfrm>
            <a:custGeom>
              <a:rect b="b" l="l" r="r" t="t"/>
              <a:pathLst>
                <a:path extrusionOk="0" h="12245" w="12246">
                  <a:moveTo>
                    <a:pt x="0" y="0"/>
                  </a:moveTo>
                  <a:lnTo>
                    <a:pt x="0" y="12245"/>
                  </a:lnTo>
                  <a:lnTo>
                    <a:pt x="12245" y="1224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BODY_1_1_1">
    <p:bg>
      <p:bgPr>
        <a:solidFill>
          <a:schemeClr val="accent6"/>
        </a:solidFill>
      </p:bgPr>
    </p:bg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4" name="Google Shape;3004;p47"/>
          <p:cNvSpPr txBox="1"/>
          <p:nvPr>
            <p:ph idx="2" type="title"/>
          </p:nvPr>
        </p:nvSpPr>
        <p:spPr>
          <a:xfrm>
            <a:off x="770594" y="3117600"/>
            <a:ext cx="22587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05" name="Google Shape;3005;p47"/>
          <p:cNvSpPr txBox="1"/>
          <p:nvPr>
            <p:ph idx="1" type="subTitle"/>
          </p:nvPr>
        </p:nvSpPr>
        <p:spPr>
          <a:xfrm>
            <a:off x="770594" y="3529786"/>
            <a:ext cx="2258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06" name="Google Shape;3006;p47"/>
          <p:cNvSpPr txBox="1"/>
          <p:nvPr>
            <p:ph idx="3" type="title"/>
          </p:nvPr>
        </p:nvSpPr>
        <p:spPr>
          <a:xfrm>
            <a:off x="3442651" y="3117600"/>
            <a:ext cx="22587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07" name="Google Shape;3007;p47"/>
          <p:cNvSpPr txBox="1"/>
          <p:nvPr>
            <p:ph idx="4" type="subTitle"/>
          </p:nvPr>
        </p:nvSpPr>
        <p:spPr>
          <a:xfrm>
            <a:off x="3442651" y="3529797"/>
            <a:ext cx="2258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08" name="Google Shape;3008;p47"/>
          <p:cNvSpPr txBox="1"/>
          <p:nvPr>
            <p:ph idx="5" type="title"/>
          </p:nvPr>
        </p:nvSpPr>
        <p:spPr>
          <a:xfrm>
            <a:off x="6114706" y="3117600"/>
            <a:ext cx="22587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09" name="Google Shape;3009;p47"/>
          <p:cNvSpPr txBox="1"/>
          <p:nvPr>
            <p:ph idx="6" type="subTitle"/>
          </p:nvPr>
        </p:nvSpPr>
        <p:spPr>
          <a:xfrm>
            <a:off x="6114706" y="3529797"/>
            <a:ext cx="2258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BODY_1_1_1_1">
    <p:bg>
      <p:bgPr>
        <a:solidFill>
          <a:schemeClr val="accent6"/>
        </a:solidFill>
      </p:bgPr>
    </p:bg>
    <p:spTree>
      <p:nvGrpSpPr>
        <p:cNvPr id="3010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p4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2" name="Google Shape;3012;p48"/>
          <p:cNvSpPr txBox="1"/>
          <p:nvPr>
            <p:ph idx="2" type="title"/>
          </p:nvPr>
        </p:nvSpPr>
        <p:spPr>
          <a:xfrm>
            <a:off x="1598176" y="1762650"/>
            <a:ext cx="2620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13" name="Google Shape;3013;p48"/>
          <p:cNvSpPr txBox="1"/>
          <p:nvPr>
            <p:ph idx="1" type="subTitle"/>
          </p:nvPr>
        </p:nvSpPr>
        <p:spPr>
          <a:xfrm>
            <a:off x="1598175" y="2174828"/>
            <a:ext cx="26208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14" name="Google Shape;3014;p48"/>
          <p:cNvSpPr txBox="1"/>
          <p:nvPr>
            <p:ph idx="3" type="title"/>
          </p:nvPr>
        </p:nvSpPr>
        <p:spPr>
          <a:xfrm>
            <a:off x="1598176" y="3271775"/>
            <a:ext cx="2620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15" name="Google Shape;3015;p48"/>
          <p:cNvSpPr txBox="1"/>
          <p:nvPr>
            <p:ph idx="4" type="subTitle"/>
          </p:nvPr>
        </p:nvSpPr>
        <p:spPr>
          <a:xfrm>
            <a:off x="1598175" y="3683953"/>
            <a:ext cx="26208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16" name="Google Shape;3016;p48"/>
          <p:cNvSpPr txBox="1"/>
          <p:nvPr>
            <p:ph idx="5" type="title"/>
          </p:nvPr>
        </p:nvSpPr>
        <p:spPr>
          <a:xfrm>
            <a:off x="5744226" y="1762650"/>
            <a:ext cx="2620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17" name="Google Shape;3017;p48"/>
          <p:cNvSpPr txBox="1"/>
          <p:nvPr>
            <p:ph idx="6" type="subTitle"/>
          </p:nvPr>
        </p:nvSpPr>
        <p:spPr>
          <a:xfrm>
            <a:off x="5744225" y="2174828"/>
            <a:ext cx="26208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18" name="Google Shape;3018;p48"/>
          <p:cNvSpPr txBox="1"/>
          <p:nvPr>
            <p:ph idx="7" type="title"/>
          </p:nvPr>
        </p:nvSpPr>
        <p:spPr>
          <a:xfrm>
            <a:off x="5744226" y="3271775"/>
            <a:ext cx="2620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19" name="Google Shape;3019;p48"/>
          <p:cNvSpPr txBox="1"/>
          <p:nvPr>
            <p:ph idx="8" type="subTitle"/>
          </p:nvPr>
        </p:nvSpPr>
        <p:spPr>
          <a:xfrm>
            <a:off x="5744225" y="3683953"/>
            <a:ext cx="26208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6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1"/>
          <p:cNvGrpSpPr/>
          <p:nvPr/>
        </p:nvGrpSpPr>
        <p:grpSpPr>
          <a:xfrm>
            <a:off x="-259862" y="786553"/>
            <a:ext cx="1443946" cy="721968"/>
            <a:chOff x="311697" y="-12"/>
            <a:chExt cx="4437450" cy="2218709"/>
          </a:xfrm>
        </p:grpSpPr>
        <p:sp>
          <p:nvSpPr>
            <p:cNvPr id="14" name="Google Shape;14;p31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1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1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1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1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1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1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1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1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1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1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1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1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1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1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1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1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1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1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1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1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1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1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1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1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1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1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1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1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1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1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1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1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1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1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1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1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1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1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1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1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1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1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1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1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1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1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1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1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1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1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1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1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1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1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1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1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1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1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1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1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1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1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1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1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1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1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1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1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1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1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1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1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1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1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1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1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1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1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1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1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1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1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1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1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1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1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1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1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1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1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1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1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1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1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1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1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1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1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1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1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7969738" y="1388253"/>
            <a:ext cx="1443946" cy="721968"/>
            <a:chOff x="311697" y="-12"/>
            <a:chExt cx="4437450" cy="2218709"/>
          </a:xfrm>
        </p:grpSpPr>
        <p:sp>
          <p:nvSpPr>
            <p:cNvPr id="344" name="Google Shape;344;p31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31"/>
          <p:cNvGrpSpPr/>
          <p:nvPr/>
        </p:nvGrpSpPr>
        <p:grpSpPr>
          <a:xfrm>
            <a:off x="-98650" y="3310126"/>
            <a:ext cx="9242700" cy="2002824"/>
            <a:chOff x="-98650" y="3310126"/>
            <a:chExt cx="9242700" cy="2002824"/>
          </a:xfrm>
        </p:grpSpPr>
        <p:grpSp>
          <p:nvGrpSpPr>
            <p:cNvPr id="674" name="Google Shape;674;p31"/>
            <p:cNvGrpSpPr/>
            <p:nvPr/>
          </p:nvGrpSpPr>
          <p:grpSpPr>
            <a:xfrm>
              <a:off x="2788951" y="3310126"/>
              <a:ext cx="831786" cy="721973"/>
              <a:chOff x="2788951" y="3310126"/>
              <a:chExt cx="831786" cy="721973"/>
            </a:xfrm>
          </p:grpSpPr>
          <p:sp>
            <p:nvSpPr>
              <p:cNvPr id="675" name="Google Shape;675;p31"/>
              <p:cNvSpPr/>
              <p:nvPr/>
            </p:nvSpPr>
            <p:spPr>
              <a:xfrm>
                <a:off x="3412729" y="3947714"/>
                <a:ext cx="110973" cy="84385"/>
              </a:xfrm>
              <a:custGeom>
                <a:rect b="b" l="l" r="r" t="t"/>
                <a:pathLst>
                  <a:path extrusionOk="0" h="2416" w="3177">
                    <a:moveTo>
                      <a:pt x="1" y="1"/>
                    </a:moveTo>
                    <a:lnTo>
                      <a:pt x="1" y="2415"/>
                    </a:lnTo>
                    <a:lnTo>
                      <a:pt x="3176" y="2415"/>
                    </a:lnTo>
                    <a:lnTo>
                      <a:pt x="3176" y="1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3315694" y="3947714"/>
                <a:ext cx="97070" cy="84385"/>
              </a:xfrm>
              <a:custGeom>
                <a:rect b="b" l="l" r="r" t="t"/>
                <a:pathLst>
                  <a:path extrusionOk="0" h="2416" w="2779">
                    <a:moveTo>
                      <a:pt x="1" y="1"/>
                    </a:moveTo>
                    <a:lnTo>
                      <a:pt x="1" y="2415"/>
                    </a:lnTo>
                    <a:lnTo>
                      <a:pt x="2779" y="2415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3204826" y="3947714"/>
                <a:ext cx="110903" cy="84385"/>
              </a:xfrm>
              <a:custGeom>
                <a:rect b="b" l="l" r="r" t="t"/>
                <a:pathLst>
                  <a:path extrusionOk="0" h="2416" w="3175">
                    <a:moveTo>
                      <a:pt x="0" y="1"/>
                    </a:moveTo>
                    <a:lnTo>
                      <a:pt x="0" y="2415"/>
                    </a:lnTo>
                    <a:lnTo>
                      <a:pt x="3175" y="2415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3107791" y="3947714"/>
                <a:ext cx="97070" cy="84385"/>
              </a:xfrm>
              <a:custGeom>
                <a:rect b="b" l="l" r="r" t="t"/>
                <a:pathLst>
                  <a:path extrusionOk="0" h="2416" w="2779">
                    <a:moveTo>
                      <a:pt x="0" y="1"/>
                    </a:moveTo>
                    <a:lnTo>
                      <a:pt x="0" y="2415"/>
                    </a:lnTo>
                    <a:lnTo>
                      <a:pt x="2778" y="2415"/>
                    </a:lnTo>
                    <a:lnTo>
                      <a:pt x="2778" y="1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2996888" y="3947714"/>
                <a:ext cx="110938" cy="84385"/>
              </a:xfrm>
              <a:custGeom>
                <a:rect b="b" l="l" r="r" t="t"/>
                <a:pathLst>
                  <a:path extrusionOk="0" h="2416" w="3176">
                    <a:moveTo>
                      <a:pt x="1" y="1"/>
                    </a:moveTo>
                    <a:lnTo>
                      <a:pt x="1" y="2415"/>
                    </a:lnTo>
                    <a:lnTo>
                      <a:pt x="3175" y="2415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2899853" y="3947714"/>
                <a:ext cx="97070" cy="84385"/>
              </a:xfrm>
              <a:custGeom>
                <a:rect b="b" l="l" r="r" t="t"/>
                <a:pathLst>
                  <a:path extrusionOk="0" h="2416" w="2779">
                    <a:moveTo>
                      <a:pt x="1" y="1"/>
                    </a:moveTo>
                    <a:lnTo>
                      <a:pt x="1" y="2415"/>
                    </a:lnTo>
                    <a:lnTo>
                      <a:pt x="2779" y="2415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3412729" y="3836850"/>
                <a:ext cx="110973" cy="110895"/>
              </a:xfrm>
              <a:custGeom>
                <a:rect b="b" l="l" r="r" t="t"/>
                <a:pathLst>
                  <a:path extrusionOk="0" h="3175" w="3177">
                    <a:moveTo>
                      <a:pt x="1" y="0"/>
                    </a:moveTo>
                    <a:lnTo>
                      <a:pt x="1" y="3175"/>
                    </a:lnTo>
                    <a:lnTo>
                      <a:pt x="3176" y="3175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3315694" y="3836850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3204826" y="3836850"/>
                <a:ext cx="110903" cy="110895"/>
              </a:xfrm>
              <a:custGeom>
                <a:rect b="b" l="l" r="r" t="t"/>
                <a:pathLst>
                  <a:path extrusionOk="0" h="3175" w="3175">
                    <a:moveTo>
                      <a:pt x="0" y="0"/>
                    </a:moveTo>
                    <a:lnTo>
                      <a:pt x="0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3107791" y="3836850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5"/>
                    </a:lnTo>
                    <a:lnTo>
                      <a:pt x="2778" y="3175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2996888" y="3836850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1" y="0"/>
                    </a:moveTo>
                    <a:lnTo>
                      <a:pt x="1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2899853" y="3836850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3412729" y="3739819"/>
                <a:ext cx="110973" cy="97064"/>
              </a:xfrm>
              <a:custGeom>
                <a:rect b="b" l="l" r="r" t="t"/>
                <a:pathLst>
                  <a:path extrusionOk="0" h="2779" w="3177">
                    <a:moveTo>
                      <a:pt x="1" y="0"/>
                    </a:moveTo>
                    <a:lnTo>
                      <a:pt x="1" y="2778"/>
                    </a:lnTo>
                    <a:lnTo>
                      <a:pt x="3176" y="2778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3315694" y="3739819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3204826" y="3739819"/>
                <a:ext cx="110903" cy="97064"/>
              </a:xfrm>
              <a:custGeom>
                <a:rect b="b" l="l" r="r" t="t"/>
                <a:pathLst>
                  <a:path extrusionOk="0" h="2779" w="3175">
                    <a:moveTo>
                      <a:pt x="0" y="0"/>
                    </a:moveTo>
                    <a:lnTo>
                      <a:pt x="0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107791" y="3739819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0" y="0"/>
                    </a:moveTo>
                    <a:lnTo>
                      <a:pt x="0" y="2778"/>
                    </a:lnTo>
                    <a:lnTo>
                      <a:pt x="2778" y="2778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2996888" y="3739819"/>
                <a:ext cx="110938" cy="97064"/>
              </a:xfrm>
              <a:custGeom>
                <a:rect b="b" l="l" r="r" t="t"/>
                <a:pathLst>
                  <a:path extrusionOk="0" h="2779" w="3176">
                    <a:moveTo>
                      <a:pt x="1" y="0"/>
                    </a:moveTo>
                    <a:lnTo>
                      <a:pt x="1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2899853" y="3739819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3412729" y="3628885"/>
                <a:ext cx="110973" cy="110965"/>
              </a:xfrm>
              <a:custGeom>
                <a:rect b="b" l="l" r="r" t="t"/>
                <a:pathLst>
                  <a:path extrusionOk="0" h="3177" w="3177">
                    <a:moveTo>
                      <a:pt x="1" y="1"/>
                    </a:moveTo>
                    <a:lnTo>
                      <a:pt x="1" y="3176"/>
                    </a:lnTo>
                    <a:lnTo>
                      <a:pt x="3176" y="3176"/>
                    </a:lnTo>
                    <a:lnTo>
                      <a:pt x="3176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3315694" y="3628885"/>
                <a:ext cx="97070" cy="110965"/>
              </a:xfrm>
              <a:custGeom>
                <a:rect b="b" l="l" r="r" t="t"/>
                <a:pathLst>
                  <a:path extrusionOk="0" h="3177" w="2779">
                    <a:moveTo>
                      <a:pt x="1" y="1"/>
                    </a:moveTo>
                    <a:lnTo>
                      <a:pt x="1" y="3176"/>
                    </a:lnTo>
                    <a:lnTo>
                      <a:pt x="2779" y="3176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3204826" y="3628885"/>
                <a:ext cx="110903" cy="110965"/>
              </a:xfrm>
              <a:custGeom>
                <a:rect b="b" l="l" r="r" t="t"/>
                <a:pathLst>
                  <a:path extrusionOk="0" h="3177" w="3175">
                    <a:moveTo>
                      <a:pt x="0" y="1"/>
                    </a:moveTo>
                    <a:lnTo>
                      <a:pt x="0" y="3176"/>
                    </a:lnTo>
                    <a:lnTo>
                      <a:pt x="3175" y="3176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3107791" y="3628885"/>
                <a:ext cx="97070" cy="110965"/>
              </a:xfrm>
              <a:custGeom>
                <a:rect b="b" l="l" r="r" t="t"/>
                <a:pathLst>
                  <a:path extrusionOk="0" h="3177" w="2779">
                    <a:moveTo>
                      <a:pt x="0" y="1"/>
                    </a:moveTo>
                    <a:lnTo>
                      <a:pt x="0" y="3176"/>
                    </a:lnTo>
                    <a:lnTo>
                      <a:pt x="2778" y="3176"/>
                    </a:lnTo>
                    <a:lnTo>
                      <a:pt x="2778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2996888" y="3628885"/>
                <a:ext cx="110938" cy="110965"/>
              </a:xfrm>
              <a:custGeom>
                <a:rect b="b" l="l" r="r" t="t"/>
                <a:pathLst>
                  <a:path extrusionOk="0" h="3177" w="3176">
                    <a:moveTo>
                      <a:pt x="1" y="1"/>
                    </a:moveTo>
                    <a:lnTo>
                      <a:pt x="1" y="3176"/>
                    </a:lnTo>
                    <a:lnTo>
                      <a:pt x="3175" y="3176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2899853" y="3628885"/>
                <a:ext cx="97070" cy="110965"/>
              </a:xfrm>
              <a:custGeom>
                <a:rect b="b" l="l" r="r" t="t"/>
                <a:pathLst>
                  <a:path extrusionOk="0" h="3177" w="2779">
                    <a:moveTo>
                      <a:pt x="1" y="1"/>
                    </a:moveTo>
                    <a:lnTo>
                      <a:pt x="1" y="3176"/>
                    </a:lnTo>
                    <a:lnTo>
                      <a:pt x="2779" y="3176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3523667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5"/>
                    </a:lnTo>
                    <a:lnTo>
                      <a:pt x="2778" y="3175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3412729" y="3518022"/>
                <a:ext cx="110973" cy="110895"/>
              </a:xfrm>
              <a:custGeom>
                <a:rect b="b" l="l" r="r" t="t"/>
                <a:pathLst>
                  <a:path extrusionOk="0" h="3175" w="3177">
                    <a:moveTo>
                      <a:pt x="1" y="0"/>
                    </a:moveTo>
                    <a:lnTo>
                      <a:pt x="1" y="3175"/>
                    </a:lnTo>
                    <a:lnTo>
                      <a:pt x="3176" y="3175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3315694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3204826" y="3518022"/>
                <a:ext cx="110903" cy="110895"/>
              </a:xfrm>
              <a:custGeom>
                <a:rect b="b" l="l" r="r" t="t"/>
                <a:pathLst>
                  <a:path extrusionOk="0" h="3175" w="3175">
                    <a:moveTo>
                      <a:pt x="0" y="0"/>
                    </a:moveTo>
                    <a:lnTo>
                      <a:pt x="0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3107791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5"/>
                    </a:lnTo>
                    <a:lnTo>
                      <a:pt x="2778" y="3175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2996888" y="3518022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1" y="0"/>
                    </a:moveTo>
                    <a:lnTo>
                      <a:pt x="1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2899853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2788951" y="3518022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0" y="0"/>
                    </a:moveTo>
                    <a:lnTo>
                      <a:pt x="0" y="3175"/>
                    </a:lnTo>
                    <a:lnTo>
                      <a:pt x="3176" y="3175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3523667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0" y="0"/>
                    </a:moveTo>
                    <a:lnTo>
                      <a:pt x="0" y="2778"/>
                    </a:lnTo>
                    <a:lnTo>
                      <a:pt x="2778" y="2778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3412729" y="3420990"/>
                <a:ext cx="110973" cy="97064"/>
              </a:xfrm>
              <a:custGeom>
                <a:rect b="b" l="l" r="r" t="t"/>
                <a:pathLst>
                  <a:path extrusionOk="0" h="2779" w="3177">
                    <a:moveTo>
                      <a:pt x="1" y="0"/>
                    </a:moveTo>
                    <a:lnTo>
                      <a:pt x="1" y="2778"/>
                    </a:lnTo>
                    <a:lnTo>
                      <a:pt x="3176" y="2778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3315694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3204826" y="3420990"/>
                <a:ext cx="110903" cy="97064"/>
              </a:xfrm>
              <a:custGeom>
                <a:rect b="b" l="l" r="r" t="t"/>
                <a:pathLst>
                  <a:path extrusionOk="0" h="2779" w="3175">
                    <a:moveTo>
                      <a:pt x="0" y="0"/>
                    </a:moveTo>
                    <a:lnTo>
                      <a:pt x="0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3107791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0" y="0"/>
                    </a:moveTo>
                    <a:lnTo>
                      <a:pt x="0" y="2778"/>
                    </a:lnTo>
                    <a:lnTo>
                      <a:pt x="2778" y="2778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2996888" y="3420990"/>
                <a:ext cx="110938" cy="97064"/>
              </a:xfrm>
              <a:custGeom>
                <a:rect b="b" l="l" r="r" t="t"/>
                <a:pathLst>
                  <a:path extrusionOk="0" h="2779" w="3176">
                    <a:moveTo>
                      <a:pt x="1" y="0"/>
                    </a:moveTo>
                    <a:lnTo>
                      <a:pt x="1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2899853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2788951" y="3420990"/>
                <a:ext cx="110938" cy="97064"/>
              </a:xfrm>
              <a:custGeom>
                <a:rect b="b" l="l" r="r" t="t"/>
                <a:pathLst>
                  <a:path extrusionOk="0" h="2779" w="3176">
                    <a:moveTo>
                      <a:pt x="0" y="0"/>
                    </a:moveTo>
                    <a:lnTo>
                      <a:pt x="0" y="2778"/>
                    </a:lnTo>
                    <a:lnTo>
                      <a:pt x="3176" y="2778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3523667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4"/>
                    </a:lnTo>
                    <a:lnTo>
                      <a:pt x="2778" y="3174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3412729" y="3310126"/>
                <a:ext cx="110973" cy="110895"/>
              </a:xfrm>
              <a:custGeom>
                <a:rect b="b" l="l" r="r" t="t"/>
                <a:pathLst>
                  <a:path extrusionOk="0" h="3175" w="3177">
                    <a:moveTo>
                      <a:pt x="1" y="0"/>
                    </a:moveTo>
                    <a:lnTo>
                      <a:pt x="1" y="3174"/>
                    </a:lnTo>
                    <a:lnTo>
                      <a:pt x="3176" y="3174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3315694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4"/>
                    </a:lnTo>
                    <a:lnTo>
                      <a:pt x="2779" y="3174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3204826" y="3310126"/>
                <a:ext cx="110903" cy="110895"/>
              </a:xfrm>
              <a:custGeom>
                <a:rect b="b" l="l" r="r" t="t"/>
                <a:pathLst>
                  <a:path extrusionOk="0" h="3175" w="3175">
                    <a:moveTo>
                      <a:pt x="0" y="0"/>
                    </a:moveTo>
                    <a:lnTo>
                      <a:pt x="0" y="3174"/>
                    </a:lnTo>
                    <a:lnTo>
                      <a:pt x="3175" y="3174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107791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4"/>
                    </a:lnTo>
                    <a:lnTo>
                      <a:pt x="2778" y="3174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2996888" y="3310126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1" y="0"/>
                    </a:moveTo>
                    <a:lnTo>
                      <a:pt x="1" y="3174"/>
                    </a:lnTo>
                    <a:lnTo>
                      <a:pt x="3175" y="3174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2899853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4"/>
                    </a:lnTo>
                    <a:lnTo>
                      <a:pt x="2779" y="3174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2788951" y="3310126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0" y="0"/>
                    </a:moveTo>
                    <a:lnTo>
                      <a:pt x="0" y="3174"/>
                    </a:lnTo>
                    <a:lnTo>
                      <a:pt x="3176" y="3174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3" name="Google Shape;723;p31"/>
            <p:cNvGrpSpPr/>
            <p:nvPr/>
          </p:nvGrpSpPr>
          <p:grpSpPr>
            <a:xfrm>
              <a:off x="-98650" y="4010850"/>
              <a:ext cx="9242700" cy="1302100"/>
              <a:chOff x="-98650" y="4010850"/>
              <a:chExt cx="9242700" cy="1302100"/>
            </a:xfrm>
          </p:grpSpPr>
          <p:sp>
            <p:nvSpPr>
              <p:cNvPr id="724" name="Google Shape;724;p31"/>
              <p:cNvSpPr/>
              <p:nvPr/>
            </p:nvSpPr>
            <p:spPr>
              <a:xfrm>
                <a:off x="-98650" y="4010850"/>
                <a:ext cx="9242700" cy="5670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-98650" y="4584050"/>
                <a:ext cx="9242700" cy="1557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-98650" y="4745950"/>
                <a:ext cx="9242700" cy="5670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7" name="Google Shape;727;p31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8" name="Google Shape;728;p31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9" name="Google Shape;729;p31"/>
          <p:cNvSpPr txBox="1"/>
          <p:nvPr>
            <p:ph idx="1" type="subTitle"/>
          </p:nvPr>
        </p:nvSpPr>
        <p:spPr>
          <a:xfrm>
            <a:off x="1753050" y="2370125"/>
            <a:ext cx="5637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_1">
    <p:bg>
      <p:bgPr>
        <a:solidFill>
          <a:schemeClr val="accent6"/>
        </a:solidFill>
      </p:bgPr>
    </p:bg>
    <p:spTree>
      <p:nvGrpSpPr>
        <p:cNvPr id="3020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" name="Google Shape;3021;p49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22" name="Google Shape;3022;p49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23" name="Google Shape;3023;p49"/>
          <p:cNvSpPr txBox="1"/>
          <p:nvPr>
            <p:ph idx="1" type="subTitle"/>
          </p:nvPr>
        </p:nvSpPr>
        <p:spPr>
          <a:xfrm>
            <a:off x="1753050" y="2370125"/>
            <a:ext cx="5637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024" name="Google Shape;3024;p49"/>
          <p:cNvGrpSpPr/>
          <p:nvPr/>
        </p:nvGrpSpPr>
        <p:grpSpPr>
          <a:xfrm>
            <a:off x="1849188" y="277203"/>
            <a:ext cx="1443946" cy="721968"/>
            <a:chOff x="311697" y="-12"/>
            <a:chExt cx="4437450" cy="2218709"/>
          </a:xfrm>
        </p:grpSpPr>
        <p:sp>
          <p:nvSpPr>
            <p:cNvPr id="3025" name="Google Shape;3025;p49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9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9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9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9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9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9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9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9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9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9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9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9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9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9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9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9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9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9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9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9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9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9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9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9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9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9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9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9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9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9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9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9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9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9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9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9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9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9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9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9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9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9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9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9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9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9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9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9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9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9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9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9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9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9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9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9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49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9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9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9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9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9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9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9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9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9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9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9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9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9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9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9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9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9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9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9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9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9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9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9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9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9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9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9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9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9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9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9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9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9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9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9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9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9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9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9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9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9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9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9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9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9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9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9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9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9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9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9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9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9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9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9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9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9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9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9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9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9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9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9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9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9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9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9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9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9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9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9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9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9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9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9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9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9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9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9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9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9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9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9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9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9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9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9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9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9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9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9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9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9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9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9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9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9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9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9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9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9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9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9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9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9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9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9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9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9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9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9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9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9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9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9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9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9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9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9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9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9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9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9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9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9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9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9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9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9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9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9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9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9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9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9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9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9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9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9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9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9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9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9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9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9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9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9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9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9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9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9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9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9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9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9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9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9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9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4" name="Google Shape;3354;p49"/>
          <p:cNvGrpSpPr/>
          <p:nvPr/>
        </p:nvGrpSpPr>
        <p:grpSpPr>
          <a:xfrm>
            <a:off x="-387375" y="2038775"/>
            <a:ext cx="9531425" cy="3274175"/>
            <a:chOff x="-387375" y="2038775"/>
            <a:chExt cx="9531425" cy="3274175"/>
          </a:xfrm>
        </p:grpSpPr>
        <p:grpSp>
          <p:nvGrpSpPr>
            <p:cNvPr id="3355" name="Google Shape;3355;p49"/>
            <p:cNvGrpSpPr/>
            <p:nvPr/>
          </p:nvGrpSpPr>
          <p:grpSpPr>
            <a:xfrm>
              <a:off x="7767451" y="3282676"/>
              <a:ext cx="831786" cy="721973"/>
              <a:chOff x="2788951" y="3310126"/>
              <a:chExt cx="831786" cy="721973"/>
            </a:xfrm>
          </p:grpSpPr>
          <p:sp>
            <p:nvSpPr>
              <p:cNvPr id="3356" name="Google Shape;3356;p49"/>
              <p:cNvSpPr/>
              <p:nvPr/>
            </p:nvSpPr>
            <p:spPr>
              <a:xfrm>
                <a:off x="3412729" y="3947714"/>
                <a:ext cx="110973" cy="84385"/>
              </a:xfrm>
              <a:custGeom>
                <a:rect b="b" l="l" r="r" t="t"/>
                <a:pathLst>
                  <a:path extrusionOk="0" h="2416" w="3177">
                    <a:moveTo>
                      <a:pt x="1" y="1"/>
                    </a:moveTo>
                    <a:lnTo>
                      <a:pt x="1" y="2415"/>
                    </a:lnTo>
                    <a:lnTo>
                      <a:pt x="3176" y="2415"/>
                    </a:lnTo>
                    <a:lnTo>
                      <a:pt x="3176" y="1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49"/>
              <p:cNvSpPr/>
              <p:nvPr/>
            </p:nvSpPr>
            <p:spPr>
              <a:xfrm>
                <a:off x="3315694" y="3947714"/>
                <a:ext cx="97070" cy="84385"/>
              </a:xfrm>
              <a:custGeom>
                <a:rect b="b" l="l" r="r" t="t"/>
                <a:pathLst>
                  <a:path extrusionOk="0" h="2416" w="2779">
                    <a:moveTo>
                      <a:pt x="1" y="1"/>
                    </a:moveTo>
                    <a:lnTo>
                      <a:pt x="1" y="2415"/>
                    </a:lnTo>
                    <a:lnTo>
                      <a:pt x="2779" y="2415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49"/>
              <p:cNvSpPr/>
              <p:nvPr/>
            </p:nvSpPr>
            <p:spPr>
              <a:xfrm>
                <a:off x="3204826" y="3947714"/>
                <a:ext cx="110903" cy="84385"/>
              </a:xfrm>
              <a:custGeom>
                <a:rect b="b" l="l" r="r" t="t"/>
                <a:pathLst>
                  <a:path extrusionOk="0" h="2416" w="3175">
                    <a:moveTo>
                      <a:pt x="0" y="1"/>
                    </a:moveTo>
                    <a:lnTo>
                      <a:pt x="0" y="2415"/>
                    </a:lnTo>
                    <a:lnTo>
                      <a:pt x="3175" y="2415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49"/>
              <p:cNvSpPr/>
              <p:nvPr/>
            </p:nvSpPr>
            <p:spPr>
              <a:xfrm>
                <a:off x="3107791" y="3947714"/>
                <a:ext cx="97070" cy="84385"/>
              </a:xfrm>
              <a:custGeom>
                <a:rect b="b" l="l" r="r" t="t"/>
                <a:pathLst>
                  <a:path extrusionOk="0" h="2416" w="2779">
                    <a:moveTo>
                      <a:pt x="0" y="1"/>
                    </a:moveTo>
                    <a:lnTo>
                      <a:pt x="0" y="2415"/>
                    </a:lnTo>
                    <a:lnTo>
                      <a:pt x="2778" y="2415"/>
                    </a:lnTo>
                    <a:lnTo>
                      <a:pt x="2778" y="1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49"/>
              <p:cNvSpPr/>
              <p:nvPr/>
            </p:nvSpPr>
            <p:spPr>
              <a:xfrm>
                <a:off x="2996888" y="3947714"/>
                <a:ext cx="110938" cy="84385"/>
              </a:xfrm>
              <a:custGeom>
                <a:rect b="b" l="l" r="r" t="t"/>
                <a:pathLst>
                  <a:path extrusionOk="0" h="2416" w="3176">
                    <a:moveTo>
                      <a:pt x="1" y="1"/>
                    </a:moveTo>
                    <a:lnTo>
                      <a:pt x="1" y="2415"/>
                    </a:lnTo>
                    <a:lnTo>
                      <a:pt x="3175" y="2415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49"/>
              <p:cNvSpPr/>
              <p:nvPr/>
            </p:nvSpPr>
            <p:spPr>
              <a:xfrm>
                <a:off x="2899853" y="3947714"/>
                <a:ext cx="97070" cy="84385"/>
              </a:xfrm>
              <a:custGeom>
                <a:rect b="b" l="l" r="r" t="t"/>
                <a:pathLst>
                  <a:path extrusionOk="0" h="2416" w="2779">
                    <a:moveTo>
                      <a:pt x="1" y="1"/>
                    </a:moveTo>
                    <a:lnTo>
                      <a:pt x="1" y="2415"/>
                    </a:lnTo>
                    <a:lnTo>
                      <a:pt x="2779" y="2415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49"/>
              <p:cNvSpPr/>
              <p:nvPr/>
            </p:nvSpPr>
            <p:spPr>
              <a:xfrm>
                <a:off x="3412729" y="3836850"/>
                <a:ext cx="110973" cy="110895"/>
              </a:xfrm>
              <a:custGeom>
                <a:rect b="b" l="l" r="r" t="t"/>
                <a:pathLst>
                  <a:path extrusionOk="0" h="3175" w="3177">
                    <a:moveTo>
                      <a:pt x="1" y="0"/>
                    </a:moveTo>
                    <a:lnTo>
                      <a:pt x="1" y="3175"/>
                    </a:lnTo>
                    <a:lnTo>
                      <a:pt x="3176" y="3175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49"/>
              <p:cNvSpPr/>
              <p:nvPr/>
            </p:nvSpPr>
            <p:spPr>
              <a:xfrm>
                <a:off x="3315694" y="3836850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49"/>
              <p:cNvSpPr/>
              <p:nvPr/>
            </p:nvSpPr>
            <p:spPr>
              <a:xfrm>
                <a:off x="3204826" y="3836850"/>
                <a:ext cx="110903" cy="110895"/>
              </a:xfrm>
              <a:custGeom>
                <a:rect b="b" l="l" r="r" t="t"/>
                <a:pathLst>
                  <a:path extrusionOk="0" h="3175" w="3175">
                    <a:moveTo>
                      <a:pt x="0" y="0"/>
                    </a:moveTo>
                    <a:lnTo>
                      <a:pt x="0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49"/>
              <p:cNvSpPr/>
              <p:nvPr/>
            </p:nvSpPr>
            <p:spPr>
              <a:xfrm>
                <a:off x="3107791" y="3836850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5"/>
                    </a:lnTo>
                    <a:lnTo>
                      <a:pt x="2778" y="3175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49"/>
              <p:cNvSpPr/>
              <p:nvPr/>
            </p:nvSpPr>
            <p:spPr>
              <a:xfrm>
                <a:off x="2996888" y="3836850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1" y="0"/>
                    </a:moveTo>
                    <a:lnTo>
                      <a:pt x="1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49"/>
              <p:cNvSpPr/>
              <p:nvPr/>
            </p:nvSpPr>
            <p:spPr>
              <a:xfrm>
                <a:off x="2899853" y="3836850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49"/>
              <p:cNvSpPr/>
              <p:nvPr/>
            </p:nvSpPr>
            <p:spPr>
              <a:xfrm>
                <a:off x="3412729" y="3739819"/>
                <a:ext cx="110973" cy="97064"/>
              </a:xfrm>
              <a:custGeom>
                <a:rect b="b" l="l" r="r" t="t"/>
                <a:pathLst>
                  <a:path extrusionOk="0" h="2779" w="3177">
                    <a:moveTo>
                      <a:pt x="1" y="0"/>
                    </a:moveTo>
                    <a:lnTo>
                      <a:pt x="1" y="2778"/>
                    </a:lnTo>
                    <a:lnTo>
                      <a:pt x="3176" y="2778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49"/>
              <p:cNvSpPr/>
              <p:nvPr/>
            </p:nvSpPr>
            <p:spPr>
              <a:xfrm>
                <a:off x="3315694" y="3739819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49"/>
              <p:cNvSpPr/>
              <p:nvPr/>
            </p:nvSpPr>
            <p:spPr>
              <a:xfrm>
                <a:off x="3204826" y="3739819"/>
                <a:ext cx="110903" cy="97064"/>
              </a:xfrm>
              <a:custGeom>
                <a:rect b="b" l="l" r="r" t="t"/>
                <a:pathLst>
                  <a:path extrusionOk="0" h="2779" w="3175">
                    <a:moveTo>
                      <a:pt x="0" y="0"/>
                    </a:moveTo>
                    <a:lnTo>
                      <a:pt x="0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49"/>
              <p:cNvSpPr/>
              <p:nvPr/>
            </p:nvSpPr>
            <p:spPr>
              <a:xfrm>
                <a:off x="3107791" y="3739819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0" y="0"/>
                    </a:moveTo>
                    <a:lnTo>
                      <a:pt x="0" y="2778"/>
                    </a:lnTo>
                    <a:lnTo>
                      <a:pt x="2778" y="2778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49"/>
              <p:cNvSpPr/>
              <p:nvPr/>
            </p:nvSpPr>
            <p:spPr>
              <a:xfrm>
                <a:off x="2996888" y="3739819"/>
                <a:ext cx="110938" cy="97064"/>
              </a:xfrm>
              <a:custGeom>
                <a:rect b="b" l="l" r="r" t="t"/>
                <a:pathLst>
                  <a:path extrusionOk="0" h="2779" w="3176">
                    <a:moveTo>
                      <a:pt x="1" y="0"/>
                    </a:moveTo>
                    <a:lnTo>
                      <a:pt x="1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49"/>
              <p:cNvSpPr/>
              <p:nvPr/>
            </p:nvSpPr>
            <p:spPr>
              <a:xfrm>
                <a:off x="2899853" y="3739819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49"/>
              <p:cNvSpPr/>
              <p:nvPr/>
            </p:nvSpPr>
            <p:spPr>
              <a:xfrm>
                <a:off x="3412729" y="3628885"/>
                <a:ext cx="110973" cy="110965"/>
              </a:xfrm>
              <a:custGeom>
                <a:rect b="b" l="l" r="r" t="t"/>
                <a:pathLst>
                  <a:path extrusionOk="0" h="3177" w="3177">
                    <a:moveTo>
                      <a:pt x="1" y="1"/>
                    </a:moveTo>
                    <a:lnTo>
                      <a:pt x="1" y="3176"/>
                    </a:lnTo>
                    <a:lnTo>
                      <a:pt x="3176" y="3176"/>
                    </a:lnTo>
                    <a:lnTo>
                      <a:pt x="3176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49"/>
              <p:cNvSpPr/>
              <p:nvPr/>
            </p:nvSpPr>
            <p:spPr>
              <a:xfrm>
                <a:off x="3315694" y="3628885"/>
                <a:ext cx="97070" cy="110965"/>
              </a:xfrm>
              <a:custGeom>
                <a:rect b="b" l="l" r="r" t="t"/>
                <a:pathLst>
                  <a:path extrusionOk="0" h="3177" w="2779">
                    <a:moveTo>
                      <a:pt x="1" y="1"/>
                    </a:moveTo>
                    <a:lnTo>
                      <a:pt x="1" y="3176"/>
                    </a:lnTo>
                    <a:lnTo>
                      <a:pt x="2779" y="3176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49"/>
              <p:cNvSpPr/>
              <p:nvPr/>
            </p:nvSpPr>
            <p:spPr>
              <a:xfrm>
                <a:off x="3204826" y="3628885"/>
                <a:ext cx="110903" cy="110965"/>
              </a:xfrm>
              <a:custGeom>
                <a:rect b="b" l="l" r="r" t="t"/>
                <a:pathLst>
                  <a:path extrusionOk="0" h="3177" w="3175">
                    <a:moveTo>
                      <a:pt x="0" y="1"/>
                    </a:moveTo>
                    <a:lnTo>
                      <a:pt x="0" y="3176"/>
                    </a:lnTo>
                    <a:lnTo>
                      <a:pt x="3175" y="3176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49"/>
              <p:cNvSpPr/>
              <p:nvPr/>
            </p:nvSpPr>
            <p:spPr>
              <a:xfrm>
                <a:off x="3107791" y="3628885"/>
                <a:ext cx="97070" cy="110965"/>
              </a:xfrm>
              <a:custGeom>
                <a:rect b="b" l="l" r="r" t="t"/>
                <a:pathLst>
                  <a:path extrusionOk="0" h="3177" w="2779">
                    <a:moveTo>
                      <a:pt x="0" y="1"/>
                    </a:moveTo>
                    <a:lnTo>
                      <a:pt x="0" y="3176"/>
                    </a:lnTo>
                    <a:lnTo>
                      <a:pt x="2778" y="3176"/>
                    </a:lnTo>
                    <a:lnTo>
                      <a:pt x="2778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49"/>
              <p:cNvSpPr/>
              <p:nvPr/>
            </p:nvSpPr>
            <p:spPr>
              <a:xfrm>
                <a:off x="2996888" y="3628885"/>
                <a:ext cx="110938" cy="110965"/>
              </a:xfrm>
              <a:custGeom>
                <a:rect b="b" l="l" r="r" t="t"/>
                <a:pathLst>
                  <a:path extrusionOk="0" h="3177" w="3176">
                    <a:moveTo>
                      <a:pt x="1" y="1"/>
                    </a:moveTo>
                    <a:lnTo>
                      <a:pt x="1" y="3176"/>
                    </a:lnTo>
                    <a:lnTo>
                      <a:pt x="3175" y="3176"/>
                    </a:lnTo>
                    <a:lnTo>
                      <a:pt x="3175" y="1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49"/>
              <p:cNvSpPr/>
              <p:nvPr/>
            </p:nvSpPr>
            <p:spPr>
              <a:xfrm>
                <a:off x="2899853" y="3628885"/>
                <a:ext cx="97070" cy="110965"/>
              </a:xfrm>
              <a:custGeom>
                <a:rect b="b" l="l" r="r" t="t"/>
                <a:pathLst>
                  <a:path extrusionOk="0" h="3177" w="2779">
                    <a:moveTo>
                      <a:pt x="1" y="1"/>
                    </a:moveTo>
                    <a:lnTo>
                      <a:pt x="1" y="3176"/>
                    </a:lnTo>
                    <a:lnTo>
                      <a:pt x="2779" y="3176"/>
                    </a:lnTo>
                    <a:lnTo>
                      <a:pt x="2779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49"/>
              <p:cNvSpPr/>
              <p:nvPr/>
            </p:nvSpPr>
            <p:spPr>
              <a:xfrm>
                <a:off x="3523667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5"/>
                    </a:lnTo>
                    <a:lnTo>
                      <a:pt x="2778" y="3175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49"/>
              <p:cNvSpPr/>
              <p:nvPr/>
            </p:nvSpPr>
            <p:spPr>
              <a:xfrm>
                <a:off x="3412729" y="3518022"/>
                <a:ext cx="110973" cy="110895"/>
              </a:xfrm>
              <a:custGeom>
                <a:rect b="b" l="l" r="r" t="t"/>
                <a:pathLst>
                  <a:path extrusionOk="0" h="3175" w="3177">
                    <a:moveTo>
                      <a:pt x="1" y="0"/>
                    </a:moveTo>
                    <a:lnTo>
                      <a:pt x="1" y="3175"/>
                    </a:lnTo>
                    <a:lnTo>
                      <a:pt x="3176" y="3175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49"/>
              <p:cNvSpPr/>
              <p:nvPr/>
            </p:nvSpPr>
            <p:spPr>
              <a:xfrm>
                <a:off x="3315694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49"/>
              <p:cNvSpPr/>
              <p:nvPr/>
            </p:nvSpPr>
            <p:spPr>
              <a:xfrm>
                <a:off x="3204826" y="3518022"/>
                <a:ext cx="110903" cy="110895"/>
              </a:xfrm>
              <a:custGeom>
                <a:rect b="b" l="l" r="r" t="t"/>
                <a:pathLst>
                  <a:path extrusionOk="0" h="3175" w="3175">
                    <a:moveTo>
                      <a:pt x="0" y="0"/>
                    </a:moveTo>
                    <a:lnTo>
                      <a:pt x="0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49"/>
              <p:cNvSpPr/>
              <p:nvPr/>
            </p:nvSpPr>
            <p:spPr>
              <a:xfrm>
                <a:off x="3107791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5"/>
                    </a:lnTo>
                    <a:lnTo>
                      <a:pt x="2778" y="3175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49"/>
              <p:cNvSpPr/>
              <p:nvPr/>
            </p:nvSpPr>
            <p:spPr>
              <a:xfrm>
                <a:off x="2996888" y="3518022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1" y="0"/>
                    </a:moveTo>
                    <a:lnTo>
                      <a:pt x="1" y="3175"/>
                    </a:lnTo>
                    <a:lnTo>
                      <a:pt x="3175" y="3175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49"/>
              <p:cNvSpPr/>
              <p:nvPr/>
            </p:nvSpPr>
            <p:spPr>
              <a:xfrm>
                <a:off x="2899853" y="3518022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5"/>
                    </a:lnTo>
                    <a:lnTo>
                      <a:pt x="2779" y="3175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49"/>
              <p:cNvSpPr/>
              <p:nvPr/>
            </p:nvSpPr>
            <p:spPr>
              <a:xfrm>
                <a:off x="2788951" y="3518022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0" y="0"/>
                    </a:moveTo>
                    <a:lnTo>
                      <a:pt x="0" y="3175"/>
                    </a:lnTo>
                    <a:lnTo>
                      <a:pt x="3176" y="3175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49"/>
              <p:cNvSpPr/>
              <p:nvPr/>
            </p:nvSpPr>
            <p:spPr>
              <a:xfrm>
                <a:off x="3523667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0" y="0"/>
                    </a:moveTo>
                    <a:lnTo>
                      <a:pt x="0" y="2778"/>
                    </a:lnTo>
                    <a:lnTo>
                      <a:pt x="2778" y="2778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49"/>
              <p:cNvSpPr/>
              <p:nvPr/>
            </p:nvSpPr>
            <p:spPr>
              <a:xfrm>
                <a:off x="3412729" y="3420990"/>
                <a:ext cx="110973" cy="97064"/>
              </a:xfrm>
              <a:custGeom>
                <a:rect b="b" l="l" r="r" t="t"/>
                <a:pathLst>
                  <a:path extrusionOk="0" h="2779" w="3177">
                    <a:moveTo>
                      <a:pt x="1" y="0"/>
                    </a:moveTo>
                    <a:lnTo>
                      <a:pt x="1" y="2778"/>
                    </a:lnTo>
                    <a:lnTo>
                      <a:pt x="3176" y="2778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999999"/>
              </a:soli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49"/>
              <p:cNvSpPr/>
              <p:nvPr/>
            </p:nvSpPr>
            <p:spPr>
              <a:xfrm>
                <a:off x="3315694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49"/>
              <p:cNvSpPr/>
              <p:nvPr/>
            </p:nvSpPr>
            <p:spPr>
              <a:xfrm>
                <a:off x="3204826" y="3420990"/>
                <a:ext cx="110903" cy="97064"/>
              </a:xfrm>
              <a:custGeom>
                <a:rect b="b" l="l" r="r" t="t"/>
                <a:pathLst>
                  <a:path extrusionOk="0" h="2779" w="3175">
                    <a:moveTo>
                      <a:pt x="0" y="0"/>
                    </a:moveTo>
                    <a:lnTo>
                      <a:pt x="0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49"/>
              <p:cNvSpPr/>
              <p:nvPr/>
            </p:nvSpPr>
            <p:spPr>
              <a:xfrm>
                <a:off x="3107791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0" y="0"/>
                    </a:moveTo>
                    <a:lnTo>
                      <a:pt x="0" y="2778"/>
                    </a:lnTo>
                    <a:lnTo>
                      <a:pt x="2778" y="2778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49"/>
              <p:cNvSpPr/>
              <p:nvPr/>
            </p:nvSpPr>
            <p:spPr>
              <a:xfrm>
                <a:off x="2996888" y="3420990"/>
                <a:ext cx="110938" cy="97064"/>
              </a:xfrm>
              <a:custGeom>
                <a:rect b="b" l="l" r="r" t="t"/>
                <a:pathLst>
                  <a:path extrusionOk="0" h="2779" w="3176">
                    <a:moveTo>
                      <a:pt x="1" y="0"/>
                    </a:moveTo>
                    <a:lnTo>
                      <a:pt x="1" y="2778"/>
                    </a:lnTo>
                    <a:lnTo>
                      <a:pt x="3175" y="2778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49"/>
              <p:cNvSpPr/>
              <p:nvPr/>
            </p:nvSpPr>
            <p:spPr>
              <a:xfrm>
                <a:off x="2899853" y="3420990"/>
                <a:ext cx="97070" cy="97064"/>
              </a:xfrm>
              <a:custGeom>
                <a:rect b="b" l="l" r="r" t="t"/>
                <a:pathLst>
                  <a:path extrusionOk="0" h="2779" w="2779">
                    <a:moveTo>
                      <a:pt x="1" y="0"/>
                    </a:moveTo>
                    <a:lnTo>
                      <a:pt x="1" y="2778"/>
                    </a:lnTo>
                    <a:lnTo>
                      <a:pt x="2779" y="2778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49"/>
              <p:cNvSpPr/>
              <p:nvPr/>
            </p:nvSpPr>
            <p:spPr>
              <a:xfrm>
                <a:off x="2788951" y="3420990"/>
                <a:ext cx="110938" cy="97064"/>
              </a:xfrm>
              <a:custGeom>
                <a:rect b="b" l="l" r="r" t="t"/>
                <a:pathLst>
                  <a:path extrusionOk="0" h="2779" w="3176">
                    <a:moveTo>
                      <a:pt x="0" y="0"/>
                    </a:moveTo>
                    <a:lnTo>
                      <a:pt x="0" y="2778"/>
                    </a:lnTo>
                    <a:lnTo>
                      <a:pt x="3176" y="2778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49"/>
              <p:cNvSpPr/>
              <p:nvPr/>
            </p:nvSpPr>
            <p:spPr>
              <a:xfrm>
                <a:off x="3523667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4"/>
                    </a:lnTo>
                    <a:lnTo>
                      <a:pt x="2778" y="3174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49"/>
              <p:cNvSpPr/>
              <p:nvPr/>
            </p:nvSpPr>
            <p:spPr>
              <a:xfrm>
                <a:off x="3412729" y="3310126"/>
                <a:ext cx="110973" cy="110895"/>
              </a:xfrm>
              <a:custGeom>
                <a:rect b="b" l="l" r="r" t="t"/>
                <a:pathLst>
                  <a:path extrusionOk="0" h="3175" w="3177">
                    <a:moveTo>
                      <a:pt x="1" y="0"/>
                    </a:moveTo>
                    <a:lnTo>
                      <a:pt x="1" y="3174"/>
                    </a:lnTo>
                    <a:lnTo>
                      <a:pt x="3176" y="3174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49"/>
              <p:cNvSpPr/>
              <p:nvPr/>
            </p:nvSpPr>
            <p:spPr>
              <a:xfrm>
                <a:off x="3315694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4"/>
                    </a:lnTo>
                    <a:lnTo>
                      <a:pt x="2779" y="3174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49"/>
              <p:cNvSpPr/>
              <p:nvPr/>
            </p:nvSpPr>
            <p:spPr>
              <a:xfrm>
                <a:off x="3204826" y="3310126"/>
                <a:ext cx="110903" cy="110895"/>
              </a:xfrm>
              <a:custGeom>
                <a:rect b="b" l="l" r="r" t="t"/>
                <a:pathLst>
                  <a:path extrusionOk="0" h="3175" w="3175">
                    <a:moveTo>
                      <a:pt x="0" y="0"/>
                    </a:moveTo>
                    <a:lnTo>
                      <a:pt x="0" y="3174"/>
                    </a:lnTo>
                    <a:lnTo>
                      <a:pt x="3175" y="3174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49"/>
              <p:cNvSpPr/>
              <p:nvPr/>
            </p:nvSpPr>
            <p:spPr>
              <a:xfrm>
                <a:off x="3107791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0" y="0"/>
                    </a:moveTo>
                    <a:lnTo>
                      <a:pt x="0" y="3174"/>
                    </a:lnTo>
                    <a:lnTo>
                      <a:pt x="2778" y="3174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49"/>
              <p:cNvSpPr/>
              <p:nvPr/>
            </p:nvSpPr>
            <p:spPr>
              <a:xfrm>
                <a:off x="2996888" y="3310126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1" y="0"/>
                    </a:moveTo>
                    <a:lnTo>
                      <a:pt x="1" y="3174"/>
                    </a:lnTo>
                    <a:lnTo>
                      <a:pt x="3175" y="3174"/>
                    </a:lnTo>
                    <a:lnTo>
                      <a:pt x="3175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49"/>
              <p:cNvSpPr/>
              <p:nvPr/>
            </p:nvSpPr>
            <p:spPr>
              <a:xfrm>
                <a:off x="2899853" y="3310126"/>
                <a:ext cx="97070" cy="110895"/>
              </a:xfrm>
              <a:custGeom>
                <a:rect b="b" l="l" r="r" t="t"/>
                <a:pathLst>
                  <a:path extrusionOk="0" h="3175" w="2779">
                    <a:moveTo>
                      <a:pt x="1" y="0"/>
                    </a:moveTo>
                    <a:lnTo>
                      <a:pt x="1" y="3174"/>
                    </a:lnTo>
                    <a:lnTo>
                      <a:pt x="2779" y="3174"/>
                    </a:lnTo>
                    <a:lnTo>
                      <a:pt x="2779" y="0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49"/>
              <p:cNvSpPr/>
              <p:nvPr/>
            </p:nvSpPr>
            <p:spPr>
              <a:xfrm>
                <a:off x="2788951" y="3310126"/>
                <a:ext cx="110938" cy="110895"/>
              </a:xfrm>
              <a:custGeom>
                <a:rect b="b" l="l" r="r" t="t"/>
                <a:pathLst>
                  <a:path extrusionOk="0" h="3175" w="3176">
                    <a:moveTo>
                      <a:pt x="0" y="0"/>
                    </a:moveTo>
                    <a:lnTo>
                      <a:pt x="0" y="3174"/>
                    </a:lnTo>
                    <a:lnTo>
                      <a:pt x="3176" y="3174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4" name="Google Shape;3404;p49"/>
            <p:cNvGrpSpPr/>
            <p:nvPr/>
          </p:nvGrpSpPr>
          <p:grpSpPr>
            <a:xfrm>
              <a:off x="-387375" y="2038775"/>
              <a:ext cx="9531425" cy="3274175"/>
              <a:chOff x="-387375" y="2038775"/>
              <a:chExt cx="9531425" cy="3274175"/>
            </a:xfrm>
          </p:grpSpPr>
          <p:grpSp>
            <p:nvGrpSpPr>
              <p:cNvPr id="3405" name="Google Shape;3405;p49"/>
              <p:cNvGrpSpPr/>
              <p:nvPr/>
            </p:nvGrpSpPr>
            <p:grpSpPr>
              <a:xfrm>
                <a:off x="-98650" y="4010850"/>
                <a:ext cx="9242700" cy="1302100"/>
                <a:chOff x="-98650" y="4010850"/>
                <a:chExt cx="9242700" cy="1302100"/>
              </a:xfrm>
            </p:grpSpPr>
            <p:sp>
              <p:nvSpPr>
                <p:cNvPr id="3406" name="Google Shape;3406;p49"/>
                <p:cNvSpPr/>
                <p:nvPr/>
              </p:nvSpPr>
              <p:spPr>
                <a:xfrm>
                  <a:off x="-98650" y="4010850"/>
                  <a:ext cx="9242700" cy="567000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7" name="Google Shape;3407;p49"/>
                <p:cNvSpPr/>
                <p:nvPr/>
              </p:nvSpPr>
              <p:spPr>
                <a:xfrm>
                  <a:off x="-98650" y="4584050"/>
                  <a:ext cx="9242700" cy="155700"/>
                </a:xfrm>
                <a:prstGeom prst="rect">
                  <a:avLst/>
                </a:pr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8" name="Google Shape;3408;p49"/>
                <p:cNvSpPr/>
                <p:nvPr/>
              </p:nvSpPr>
              <p:spPr>
                <a:xfrm>
                  <a:off x="-98650" y="4745950"/>
                  <a:ext cx="9242700" cy="567000"/>
                </a:xfrm>
                <a:prstGeom prst="rect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09" name="Google Shape;3409;p49"/>
              <p:cNvGrpSpPr/>
              <p:nvPr/>
            </p:nvGrpSpPr>
            <p:grpSpPr>
              <a:xfrm>
                <a:off x="-387375" y="2038775"/>
                <a:ext cx="1722000" cy="578125"/>
                <a:chOff x="-387375" y="2038775"/>
                <a:chExt cx="1722000" cy="578125"/>
              </a:xfrm>
            </p:grpSpPr>
            <p:sp>
              <p:nvSpPr>
                <p:cNvPr id="3410" name="Google Shape;3410;p49"/>
                <p:cNvSpPr/>
                <p:nvPr/>
              </p:nvSpPr>
              <p:spPr>
                <a:xfrm>
                  <a:off x="-387375" y="2038775"/>
                  <a:ext cx="1722000" cy="209100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1" name="Google Shape;3411;p49"/>
                <p:cNvSpPr/>
                <p:nvPr/>
              </p:nvSpPr>
              <p:spPr>
                <a:xfrm>
                  <a:off x="-387375" y="2254000"/>
                  <a:ext cx="1722000" cy="92700"/>
                </a:xfrm>
                <a:prstGeom prst="rect">
                  <a:avLst/>
                </a:pr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2" name="Google Shape;3412;p49"/>
                <p:cNvSpPr/>
                <p:nvPr/>
              </p:nvSpPr>
              <p:spPr>
                <a:xfrm>
                  <a:off x="-387375" y="2352900"/>
                  <a:ext cx="1722000" cy="264000"/>
                </a:xfrm>
                <a:prstGeom prst="rect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TITLE_AND_BODY_1_1_2">
    <p:bg>
      <p:bgPr>
        <a:solidFill>
          <a:schemeClr val="accent6"/>
        </a:solidFill>
      </p:bgPr>
    </p:bg>
    <p:spTree>
      <p:nvGrpSpPr>
        <p:cNvPr id="3413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5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5" name="Google Shape;3415;p50"/>
          <p:cNvSpPr txBox="1"/>
          <p:nvPr>
            <p:ph idx="2" type="title"/>
          </p:nvPr>
        </p:nvSpPr>
        <p:spPr>
          <a:xfrm>
            <a:off x="817550" y="1691025"/>
            <a:ext cx="2324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16" name="Google Shape;3416;p50"/>
          <p:cNvSpPr txBox="1"/>
          <p:nvPr>
            <p:ph idx="1" type="subTitle"/>
          </p:nvPr>
        </p:nvSpPr>
        <p:spPr>
          <a:xfrm>
            <a:off x="817550" y="2074724"/>
            <a:ext cx="23241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17" name="Google Shape;3417;p50"/>
          <p:cNvSpPr txBox="1"/>
          <p:nvPr>
            <p:ph idx="3" type="title"/>
          </p:nvPr>
        </p:nvSpPr>
        <p:spPr>
          <a:xfrm>
            <a:off x="3409950" y="1691025"/>
            <a:ext cx="2324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18" name="Google Shape;3418;p50"/>
          <p:cNvSpPr txBox="1"/>
          <p:nvPr>
            <p:ph idx="4" type="subTitle"/>
          </p:nvPr>
        </p:nvSpPr>
        <p:spPr>
          <a:xfrm>
            <a:off x="3409950" y="2074724"/>
            <a:ext cx="23241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19" name="Google Shape;3419;p50"/>
          <p:cNvSpPr txBox="1"/>
          <p:nvPr>
            <p:ph idx="5" type="title"/>
          </p:nvPr>
        </p:nvSpPr>
        <p:spPr>
          <a:xfrm>
            <a:off x="6002350" y="1691025"/>
            <a:ext cx="2324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20" name="Google Shape;3420;p50"/>
          <p:cNvSpPr txBox="1"/>
          <p:nvPr>
            <p:ph idx="6" type="subTitle"/>
          </p:nvPr>
        </p:nvSpPr>
        <p:spPr>
          <a:xfrm>
            <a:off x="6002350" y="2074724"/>
            <a:ext cx="23241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21" name="Google Shape;3421;p50"/>
          <p:cNvSpPr txBox="1"/>
          <p:nvPr>
            <p:ph idx="7" type="title"/>
          </p:nvPr>
        </p:nvSpPr>
        <p:spPr>
          <a:xfrm>
            <a:off x="817550" y="3370525"/>
            <a:ext cx="2324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22" name="Google Shape;3422;p50"/>
          <p:cNvSpPr txBox="1"/>
          <p:nvPr>
            <p:ph idx="8" type="subTitle"/>
          </p:nvPr>
        </p:nvSpPr>
        <p:spPr>
          <a:xfrm>
            <a:off x="817550" y="3754224"/>
            <a:ext cx="23241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23" name="Google Shape;3423;p50"/>
          <p:cNvSpPr txBox="1"/>
          <p:nvPr>
            <p:ph idx="9" type="title"/>
          </p:nvPr>
        </p:nvSpPr>
        <p:spPr>
          <a:xfrm>
            <a:off x="3409950" y="3370525"/>
            <a:ext cx="2324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24" name="Google Shape;3424;p50"/>
          <p:cNvSpPr txBox="1"/>
          <p:nvPr>
            <p:ph idx="13" type="subTitle"/>
          </p:nvPr>
        </p:nvSpPr>
        <p:spPr>
          <a:xfrm>
            <a:off x="3409950" y="3754224"/>
            <a:ext cx="23241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25" name="Google Shape;3425;p50"/>
          <p:cNvSpPr txBox="1"/>
          <p:nvPr>
            <p:ph idx="14" type="title"/>
          </p:nvPr>
        </p:nvSpPr>
        <p:spPr>
          <a:xfrm>
            <a:off x="6002350" y="3370525"/>
            <a:ext cx="2324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26" name="Google Shape;3426;p50"/>
          <p:cNvSpPr txBox="1"/>
          <p:nvPr>
            <p:ph idx="15" type="subTitle"/>
          </p:nvPr>
        </p:nvSpPr>
        <p:spPr>
          <a:xfrm>
            <a:off x="6002350" y="3754224"/>
            <a:ext cx="23241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2">
    <p:bg>
      <p:bgPr>
        <a:solidFill>
          <a:schemeClr val="accent6"/>
        </a:solidFill>
      </p:bgPr>
    </p:bg>
    <p:spTree>
      <p:nvGrpSpPr>
        <p:cNvPr id="3427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p51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29" name="Google Shape;3429;p51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30" name="Google Shape;3430;p51"/>
          <p:cNvSpPr txBox="1"/>
          <p:nvPr>
            <p:ph idx="1" type="subTitle"/>
          </p:nvPr>
        </p:nvSpPr>
        <p:spPr>
          <a:xfrm>
            <a:off x="1753050" y="2370125"/>
            <a:ext cx="5637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431" name="Google Shape;3431;p51"/>
          <p:cNvGrpSpPr/>
          <p:nvPr/>
        </p:nvGrpSpPr>
        <p:grpSpPr>
          <a:xfrm>
            <a:off x="8248063" y="1554103"/>
            <a:ext cx="1443946" cy="721968"/>
            <a:chOff x="311697" y="-12"/>
            <a:chExt cx="4437450" cy="2218709"/>
          </a:xfrm>
        </p:grpSpPr>
        <p:sp>
          <p:nvSpPr>
            <p:cNvPr id="3432" name="Google Shape;3432;p51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51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51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51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51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51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51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51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51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51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51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51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51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51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51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51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51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51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51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51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51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51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51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51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51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51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51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51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51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51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51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51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51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51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51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51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51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51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51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51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51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51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51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51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51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51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51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51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51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51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51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51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51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51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51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51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51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51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51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51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51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51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51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51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51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51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51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51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51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51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51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51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51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51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51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51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51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51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51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51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51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51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51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51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51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51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51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51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51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51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51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51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51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51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51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51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51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51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51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51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51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51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51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51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51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51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51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51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51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51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51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51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51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51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51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51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51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51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51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51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51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51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51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51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51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51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1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1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1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1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1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1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1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1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1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1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1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1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1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1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1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1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1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1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1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1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1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1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1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1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1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1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1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1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1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1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1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1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1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1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1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1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1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1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1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1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1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1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1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1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1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1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1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1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1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1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1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1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1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1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1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51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51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1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51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51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1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51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51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1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1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1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1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1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1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1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1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1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1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1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1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1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1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1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1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1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1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1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1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1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1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1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1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1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1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1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1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1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1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1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1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1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1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1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1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1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1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1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1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1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1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1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1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1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51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51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51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51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51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51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51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51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51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51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51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51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51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51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51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51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51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51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51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51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51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51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51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51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51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51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51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51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51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51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51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51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51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51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51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51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51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51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51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51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51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51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51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51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51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51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51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51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51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51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51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51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51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51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51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51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51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51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51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51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51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51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51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51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51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51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51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1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1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1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1" name="Google Shape;3761;p51"/>
          <p:cNvGrpSpPr/>
          <p:nvPr/>
        </p:nvGrpSpPr>
        <p:grpSpPr>
          <a:xfrm>
            <a:off x="-475087" y="219803"/>
            <a:ext cx="1443946" cy="721968"/>
            <a:chOff x="311697" y="-12"/>
            <a:chExt cx="4437450" cy="2218709"/>
          </a:xfrm>
        </p:grpSpPr>
        <p:sp>
          <p:nvSpPr>
            <p:cNvPr id="3762" name="Google Shape;3762;p51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1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1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1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51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51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1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1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1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1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1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1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51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51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51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1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1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1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1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1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1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1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1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1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51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51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1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1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51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51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1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1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1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1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1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1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1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1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1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51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51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51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51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1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1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1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1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1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1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1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1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1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1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1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1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1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51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51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1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1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51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51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51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51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51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51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1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1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1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1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1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1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51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51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51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51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51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51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51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51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51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51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51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51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51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51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51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51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51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51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51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51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51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51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51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51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51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51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51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51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51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51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51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51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51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51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51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51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51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51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51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51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51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51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51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51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51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51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51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51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51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51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51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51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51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51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51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51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51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51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51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51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51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51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51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51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51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51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51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51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51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51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51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51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51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51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51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51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51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51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51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51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51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51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51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51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51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51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51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51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51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51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51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51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51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51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51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51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51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51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51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51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51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51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51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51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51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51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51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51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51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51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51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51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51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51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51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51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51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51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51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51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51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51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51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51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51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51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51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51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51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51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51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51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51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51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51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51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51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51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51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51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51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51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51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51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51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51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51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51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51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51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51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1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1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1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1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1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1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1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1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1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1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1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1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1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1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1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1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1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1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1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1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1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1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1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1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1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1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1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1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1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1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51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51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1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1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1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1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1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1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1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1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1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1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1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1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1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1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1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1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51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51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51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51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51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51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51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51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51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51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51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51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51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51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51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1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1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1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1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1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1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1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1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1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1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1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1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1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1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1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1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1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1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1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1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1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1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1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51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51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51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51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51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51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51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51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51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51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51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51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51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51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51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51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1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51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51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51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1" name="Google Shape;4091;p51"/>
          <p:cNvGrpSpPr/>
          <p:nvPr/>
        </p:nvGrpSpPr>
        <p:grpSpPr>
          <a:xfrm>
            <a:off x="-387375" y="2038775"/>
            <a:ext cx="1722000" cy="3104450"/>
            <a:chOff x="-387375" y="2038775"/>
            <a:chExt cx="1722000" cy="3104450"/>
          </a:xfrm>
        </p:grpSpPr>
        <p:sp>
          <p:nvSpPr>
            <p:cNvPr id="4092" name="Google Shape;4092;p51"/>
            <p:cNvSpPr/>
            <p:nvPr/>
          </p:nvSpPr>
          <p:spPr>
            <a:xfrm>
              <a:off x="-387375" y="2038775"/>
              <a:ext cx="1722000" cy="4083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51"/>
            <p:cNvSpPr/>
            <p:nvPr/>
          </p:nvSpPr>
          <p:spPr>
            <a:xfrm>
              <a:off x="-387375" y="2442933"/>
              <a:ext cx="1722000" cy="1809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51"/>
            <p:cNvSpPr/>
            <p:nvPr/>
          </p:nvSpPr>
          <p:spPr>
            <a:xfrm>
              <a:off x="-387375" y="2623825"/>
              <a:ext cx="1722000" cy="2519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5" name="Google Shape;4095;p51"/>
          <p:cNvGrpSpPr/>
          <p:nvPr/>
        </p:nvGrpSpPr>
        <p:grpSpPr>
          <a:xfrm>
            <a:off x="2424675" y="3715725"/>
            <a:ext cx="6719400" cy="1426850"/>
            <a:chOff x="2424675" y="3715725"/>
            <a:chExt cx="6719400" cy="1426850"/>
          </a:xfrm>
        </p:grpSpPr>
        <p:sp>
          <p:nvSpPr>
            <p:cNvPr id="4096" name="Google Shape;4096;p51"/>
            <p:cNvSpPr/>
            <p:nvPr/>
          </p:nvSpPr>
          <p:spPr>
            <a:xfrm>
              <a:off x="2424675" y="3715725"/>
              <a:ext cx="6719400" cy="4083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51"/>
            <p:cNvSpPr/>
            <p:nvPr/>
          </p:nvSpPr>
          <p:spPr>
            <a:xfrm>
              <a:off x="2424675" y="4119883"/>
              <a:ext cx="6719400" cy="1809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51"/>
            <p:cNvSpPr/>
            <p:nvPr/>
          </p:nvSpPr>
          <p:spPr>
            <a:xfrm>
              <a:off x="2424675" y="4300775"/>
              <a:ext cx="6719400" cy="8418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">
    <p:spTree>
      <p:nvGrpSpPr>
        <p:cNvPr id="4099" name="Shape 4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oogle Shape;4100;p52"/>
          <p:cNvGrpSpPr/>
          <p:nvPr/>
        </p:nvGrpSpPr>
        <p:grpSpPr>
          <a:xfrm>
            <a:off x="0" y="1474590"/>
            <a:ext cx="9144000" cy="3853085"/>
            <a:chOff x="0" y="1474590"/>
            <a:chExt cx="9144000" cy="3853085"/>
          </a:xfrm>
        </p:grpSpPr>
        <p:grpSp>
          <p:nvGrpSpPr>
            <p:cNvPr id="4101" name="Google Shape;4101;p52"/>
            <p:cNvGrpSpPr/>
            <p:nvPr/>
          </p:nvGrpSpPr>
          <p:grpSpPr>
            <a:xfrm>
              <a:off x="1147578" y="2986377"/>
              <a:ext cx="973077" cy="1033482"/>
              <a:chOff x="7230575" y="3501811"/>
              <a:chExt cx="1540410" cy="1636034"/>
            </a:xfrm>
          </p:grpSpPr>
          <p:grpSp>
            <p:nvGrpSpPr>
              <p:cNvPr id="4102" name="Google Shape;4102;p52"/>
              <p:cNvGrpSpPr/>
              <p:nvPr/>
            </p:nvGrpSpPr>
            <p:grpSpPr>
              <a:xfrm>
                <a:off x="7655512" y="4362305"/>
                <a:ext cx="775528" cy="775540"/>
                <a:chOff x="7655512" y="4362305"/>
                <a:chExt cx="775528" cy="775540"/>
              </a:xfrm>
            </p:grpSpPr>
            <p:sp>
              <p:nvSpPr>
                <p:cNvPr id="4103" name="Google Shape;4103;p52"/>
                <p:cNvSpPr/>
                <p:nvPr/>
              </p:nvSpPr>
              <p:spPr>
                <a:xfrm flipH="1">
                  <a:off x="7825485" y="5042204"/>
                  <a:ext cx="95633" cy="95641"/>
                </a:xfrm>
                <a:custGeom>
                  <a:rect b="b" l="l" r="r" t="t"/>
                  <a:pathLst>
                    <a:path extrusionOk="0" h="12246" w="1224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2245" y="1224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4" name="Google Shape;4104;p52"/>
                <p:cNvSpPr/>
                <p:nvPr/>
              </p:nvSpPr>
              <p:spPr>
                <a:xfrm flipH="1">
                  <a:off x="7921094" y="5042204"/>
                  <a:ext cx="74382" cy="95641"/>
                </a:xfrm>
                <a:custGeom>
                  <a:rect b="b" l="l" r="r" t="t"/>
                  <a:pathLst>
                    <a:path extrusionOk="0" h="12246" w="9524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9523" y="12245"/>
                      </a:lnTo>
                      <a:lnTo>
                        <a:pt x="95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5" name="Google Shape;4105;p52"/>
                <p:cNvSpPr/>
                <p:nvPr/>
              </p:nvSpPr>
              <p:spPr>
                <a:xfrm flipH="1">
                  <a:off x="7995449" y="5042204"/>
                  <a:ext cx="85020" cy="95641"/>
                </a:xfrm>
                <a:custGeom>
                  <a:rect b="b" l="l" r="r" t="t"/>
                  <a:pathLst>
                    <a:path extrusionOk="0" h="12246" w="10886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6" name="Google Shape;4106;p52"/>
                <p:cNvSpPr/>
                <p:nvPr/>
              </p:nvSpPr>
              <p:spPr>
                <a:xfrm flipH="1">
                  <a:off x="8080438" y="5042204"/>
                  <a:ext cx="95649" cy="95641"/>
                </a:xfrm>
                <a:custGeom>
                  <a:rect b="b" l="l" r="r" t="t"/>
                  <a:pathLst>
                    <a:path extrusionOk="0" h="12246" w="12247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2247" y="12245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7" name="Google Shape;4107;p52"/>
                <p:cNvSpPr/>
                <p:nvPr/>
              </p:nvSpPr>
              <p:spPr>
                <a:xfrm flipH="1">
                  <a:off x="7825485" y="4957212"/>
                  <a:ext cx="95633" cy="85020"/>
                </a:xfrm>
                <a:custGeom>
                  <a:rect b="b" l="l" r="r" t="t"/>
                  <a:pathLst>
                    <a:path extrusionOk="0" h="10886" w="1224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8" name="Google Shape;4108;p52"/>
                <p:cNvSpPr/>
                <p:nvPr/>
              </p:nvSpPr>
              <p:spPr>
                <a:xfrm flipH="1">
                  <a:off x="7921094" y="4957212"/>
                  <a:ext cx="74382" cy="85020"/>
                </a:xfrm>
                <a:custGeom>
                  <a:rect b="b" l="l" r="r" t="t"/>
                  <a:pathLst>
                    <a:path extrusionOk="0" h="10886" w="9524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9523" y="10885"/>
                      </a:lnTo>
                      <a:lnTo>
                        <a:pt x="952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9" name="Google Shape;4109;p52"/>
                <p:cNvSpPr/>
                <p:nvPr/>
              </p:nvSpPr>
              <p:spPr>
                <a:xfrm flipH="1">
                  <a:off x="7995449" y="4957212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0" name="Google Shape;4110;p52"/>
                <p:cNvSpPr/>
                <p:nvPr/>
              </p:nvSpPr>
              <p:spPr>
                <a:xfrm flipH="1">
                  <a:off x="8080438" y="4957212"/>
                  <a:ext cx="95649" cy="85020"/>
                </a:xfrm>
                <a:custGeom>
                  <a:rect b="b" l="l" r="r" t="t"/>
                  <a:pathLst>
                    <a:path extrusionOk="0" h="10886" w="12247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7" y="10885"/>
                      </a:lnTo>
                      <a:lnTo>
                        <a:pt x="122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1" name="Google Shape;4111;p52"/>
                <p:cNvSpPr/>
                <p:nvPr/>
              </p:nvSpPr>
              <p:spPr>
                <a:xfrm flipH="1">
                  <a:off x="7825485" y="4872228"/>
                  <a:ext cx="95633" cy="85012"/>
                </a:xfrm>
                <a:custGeom>
                  <a:rect b="b" l="l" r="r" t="t"/>
                  <a:pathLst>
                    <a:path extrusionOk="0" h="10885" w="12245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2" name="Google Shape;4112;p52"/>
                <p:cNvSpPr/>
                <p:nvPr/>
              </p:nvSpPr>
              <p:spPr>
                <a:xfrm flipH="1">
                  <a:off x="7921094" y="4872228"/>
                  <a:ext cx="74382" cy="85012"/>
                </a:xfrm>
                <a:custGeom>
                  <a:rect b="b" l="l" r="r" t="t"/>
                  <a:pathLst>
                    <a:path extrusionOk="0" h="10885" w="9524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9523" y="10885"/>
                      </a:lnTo>
                      <a:lnTo>
                        <a:pt x="95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3" name="Google Shape;4113;p52"/>
                <p:cNvSpPr/>
                <p:nvPr/>
              </p:nvSpPr>
              <p:spPr>
                <a:xfrm flipH="1">
                  <a:off x="7995449" y="4872228"/>
                  <a:ext cx="85020" cy="85012"/>
                </a:xfrm>
                <a:custGeom>
                  <a:rect b="b" l="l" r="r" t="t"/>
                  <a:pathLst>
                    <a:path extrusionOk="0" h="10885" w="10886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4" name="Google Shape;4114;p52"/>
                <p:cNvSpPr/>
                <p:nvPr/>
              </p:nvSpPr>
              <p:spPr>
                <a:xfrm flipH="1">
                  <a:off x="8080438" y="4872228"/>
                  <a:ext cx="95649" cy="85012"/>
                </a:xfrm>
                <a:custGeom>
                  <a:rect b="b" l="l" r="r" t="t"/>
                  <a:pathLst>
                    <a:path extrusionOk="0" h="10885" w="12247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2247" y="10885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5" name="Google Shape;4115;p52"/>
                <p:cNvSpPr/>
                <p:nvPr/>
              </p:nvSpPr>
              <p:spPr>
                <a:xfrm flipH="1">
                  <a:off x="7825485" y="4787235"/>
                  <a:ext cx="95633" cy="85020"/>
                </a:xfrm>
                <a:custGeom>
                  <a:rect b="b" l="l" r="r" t="t"/>
                  <a:pathLst>
                    <a:path extrusionOk="0" h="10886" w="1224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6" name="Google Shape;4116;p52"/>
                <p:cNvSpPr/>
                <p:nvPr/>
              </p:nvSpPr>
              <p:spPr>
                <a:xfrm flipH="1">
                  <a:off x="7921094" y="4787235"/>
                  <a:ext cx="74382" cy="85020"/>
                </a:xfrm>
                <a:custGeom>
                  <a:rect b="b" l="l" r="r" t="t"/>
                  <a:pathLst>
                    <a:path extrusionOk="0" h="10886" w="9524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9523" y="10885"/>
                      </a:lnTo>
                      <a:lnTo>
                        <a:pt x="952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7" name="Google Shape;4117;p52"/>
                <p:cNvSpPr/>
                <p:nvPr/>
              </p:nvSpPr>
              <p:spPr>
                <a:xfrm flipH="1">
                  <a:off x="7995449" y="4787235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8" name="Google Shape;4118;p52"/>
                <p:cNvSpPr/>
                <p:nvPr/>
              </p:nvSpPr>
              <p:spPr>
                <a:xfrm flipH="1">
                  <a:off x="8080438" y="4787235"/>
                  <a:ext cx="95649" cy="85020"/>
                </a:xfrm>
                <a:custGeom>
                  <a:rect b="b" l="l" r="r" t="t"/>
                  <a:pathLst>
                    <a:path extrusionOk="0" h="10886" w="12247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7" y="10885"/>
                      </a:lnTo>
                      <a:lnTo>
                        <a:pt x="122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9" name="Google Shape;4119;p52"/>
                <p:cNvSpPr/>
                <p:nvPr/>
              </p:nvSpPr>
              <p:spPr>
                <a:xfrm flipH="1">
                  <a:off x="7825485" y="4702251"/>
                  <a:ext cx="95633" cy="85012"/>
                </a:xfrm>
                <a:custGeom>
                  <a:rect b="b" l="l" r="r" t="t"/>
                  <a:pathLst>
                    <a:path extrusionOk="0" h="10885" w="1224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0" name="Google Shape;4120;p52"/>
                <p:cNvSpPr/>
                <p:nvPr/>
              </p:nvSpPr>
              <p:spPr>
                <a:xfrm flipH="1">
                  <a:off x="7921094" y="4702251"/>
                  <a:ext cx="74382" cy="85012"/>
                </a:xfrm>
                <a:custGeom>
                  <a:rect b="b" l="l" r="r" t="t"/>
                  <a:pathLst>
                    <a:path extrusionOk="0" h="10885" w="9524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9523" y="10885"/>
                      </a:lnTo>
                      <a:lnTo>
                        <a:pt x="952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1" name="Google Shape;4121;p52"/>
                <p:cNvSpPr/>
                <p:nvPr/>
              </p:nvSpPr>
              <p:spPr>
                <a:xfrm flipH="1">
                  <a:off x="7995449" y="4702251"/>
                  <a:ext cx="85020" cy="85012"/>
                </a:xfrm>
                <a:custGeom>
                  <a:rect b="b" l="l" r="r" t="t"/>
                  <a:pathLst>
                    <a:path extrusionOk="0" h="10885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2" name="Google Shape;4122;p52"/>
                <p:cNvSpPr/>
                <p:nvPr/>
              </p:nvSpPr>
              <p:spPr>
                <a:xfrm flipH="1">
                  <a:off x="8080438" y="4702251"/>
                  <a:ext cx="95649" cy="85012"/>
                </a:xfrm>
                <a:custGeom>
                  <a:rect b="b" l="l" r="r" t="t"/>
                  <a:pathLst>
                    <a:path extrusionOk="0" h="10885" w="12247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7" y="10885"/>
                      </a:lnTo>
                      <a:lnTo>
                        <a:pt x="122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3" name="Google Shape;4123;p52"/>
                <p:cNvSpPr/>
                <p:nvPr/>
              </p:nvSpPr>
              <p:spPr>
                <a:xfrm flipH="1">
                  <a:off x="7655512" y="4617267"/>
                  <a:ext cx="85012" cy="85012"/>
                </a:xfrm>
                <a:custGeom>
                  <a:rect b="b" l="l" r="r" t="t"/>
                  <a:pathLst>
                    <a:path extrusionOk="0" h="10885" w="10885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4" name="Google Shape;4124;p52"/>
                <p:cNvSpPr/>
                <p:nvPr/>
              </p:nvSpPr>
              <p:spPr>
                <a:xfrm flipH="1">
                  <a:off x="7740496" y="4617267"/>
                  <a:ext cx="85020" cy="85012"/>
                </a:xfrm>
                <a:custGeom>
                  <a:rect b="b" l="l" r="r" t="t"/>
                  <a:pathLst>
                    <a:path extrusionOk="0" h="10885" w="10886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5" name="Google Shape;4125;p52"/>
                <p:cNvSpPr/>
                <p:nvPr/>
              </p:nvSpPr>
              <p:spPr>
                <a:xfrm flipH="1">
                  <a:off x="7825485" y="4617267"/>
                  <a:ext cx="95633" cy="85012"/>
                </a:xfrm>
                <a:custGeom>
                  <a:rect b="b" l="l" r="r" t="t"/>
                  <a:pathLst>
                    <a:path extrusionOk="0" h="10885" w="12245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6" name="Google Shape;4126;p52"/>
                <p:cNvSpPr/>
                <p:nvPr/>
              </p:nvSpPr>
              <p:spPr>
                <a:xfrm flipH="1">
                  <a:off x="7921094" y="4617267"/>
                  <a:ext cx="74382" cy="85012"/>
                </a:xfrm>
                <a:custGeom>
                  <a:rect b="b" l="l" r="r" t="t"/>
                  <a:pathLst>
                    <a:path extrusionOk="0" h="10885" w="9524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9523" y="10885"/>
                      </a:lnTo>
                      <a:lnTo>
                        <a:pt x="95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7" name="Google Shape;4127;p52"/>
                <p:cNvSpPr/>
                <p:nvPr/>
              </p:nvSpPr>
              <p:spPr>
                <a:xfrm flipH="1">
                  <a:off x="7995449" y="4617267"/>
                  <a:ext cx="85020" cy="85012"/>
                </a:xfrm>
                <a:custGeom>
                  <a:rect b="b" l="l" r="r" t="t"/>
                  <a:pathLst>
                    <a:path extrusionOk="0" h="10885" w="10886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8" name="Google Shape;4128;p52"/>
                <p:cNvSpPr/>
                <p:nvPr/>
              </p:nvSpPr>
              <p:spPr>
                <a:xfrm flipH="1">
                  <a:off x="8080438" y="4617267"/>
                  <a:ext cx="95649" cy="85012"/>
                </a:xfrm>
                <a:custGeom>
                  <a:rect b="b" l="l" r="r" t="t"/>
                  <a:pathLst>
                    <a:path extrusionOk="0" h="10885" w="12247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2247" y="10885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9" name="Google Shape;4129;p52"/>
                <p:cNvSpPr/>
                <p:nvPr/>
              </p:nvSpPr>
              <p:spPr>
                <a:xfrm flipH="1">
                  <a:off x="8176054" y="4617267"/>
                  <a:ext cx="74390" cy="85012"/>
                </a:xfrm>
                <a:custGeom>
                  <a:rect b="b" l="l" r="r" t="t"/>
                  <a:pathLst>
                    <a:path extrusionOk="0" h="10885" w="9525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9525" y="1088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0" name="Google Shape;4130;p52"/>
                <p:cNvSpPr/>
                <p:nvPr/>
              </p:nvSpPr>
              <p:spPr>
                <a:xfrm flipH="1">
                  <a:off x="8250417" y="4617267"/>
                  <a:ext cx="85012" cy="85012"/>
                </a:xfrm>
                <a:custGeom>
                  <a:rect b="b" l="l" r="r" t="t"/>
                  <a:pathLst>
                    <a:path extrusionOk="0" h="10885" w="10885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1" name="Google Shape;4131;p52"/>
                <p:cNvSpPr/>
                <p:nvPr/>
              </p:nvSpPr>
              <p:spPr>
                <a:xfrm flipH="1">
                  <a:off x="8335399" y="4617267"/>
                  <a:ext cx="95641" cy="85012"/>
                </a:xfrm>
                <a:custGeom>
                  <a:rect b="b" l="l" r="r" t="t"/>
                  <a:pathLst>
                    <a:path extrusionOk="0" h="10885" w="12246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2245" y="1088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2" name="Google Shape;4132;p52"/>
                <p:cNvSpPr/>
                <p:nvPr/>
              </p:nvSpPr>
              <p:spPr>
                <a:xfrm flipH="1">
                  <a:off x="7655512" y="4532274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3" name="Google Shape;4133;p52"/>
                <p:cNvSpPr/>
                <p:nvPr/>
              </p:nvSpPr>
              <p:spPr>
                <a:xfrm flipH="1">
                  <a:off x="7995449" y="4532274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4" name="Google Shape;4134;p52"/>
                <p:cNvSpPr/>
                <p:nvPr/>
              </p:nvSpPr>
              <p:spPr>
                <a:xfrm flipH="1">
                  <a:off x="8335399" y="4532274"/>
                  <a:ext cx="95641" cy="85020"/>
                </a:xfrm>
                <a:custGeom>
                  <a:rect b="b" l="l" r="r" t="t"/>
                  <a:pathLst>
                    <a:path extrusionOk="0" h="10886" w="1224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5" name="Google Shape;4135;p52"/>
                <p:cNvSpPr/>
                <p:nvPr/>
              </p:nvSpPr>
              <p:spPr>
                <a:xfrm flipH="1">
                  <a:off x="7655512" y="4447290"/>
                  <a:ext cx="85012" cy="85012"/>
                </a:xfrm>
                <a:custGeom>
                  <a:rect b="b" l="l" r="r" t="t"/>
                  <a:pathLst>
                    <a:path extrusionOk="0" h="10885" w="10885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6" name="Google Shape;4136;p52"/>
                <p:cNvSpPr/>
                <p:nvPr/>
              </p:nvSpPr>
              <p:spPr>
                <a:xfrm flipH="1">
                  <a:off x="7995449" y="4447290"/>
                  <a:ext cx="85020" cy="85012"/>
                </a:xfrm>
                <a:custGeom>
                  <a:rect b="b" l="l" r="r" t="t"/>
                  <a:pathLst>
                    <a:path extrusionOk="0" h="10885" w="10886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7" name="Google Shape;4137;p52"/>
                <p:cNvSpPr/>
                <p:nvPr/>
              </p:nvSpPr>
              <p:spPr>
                <a:xfrm flipH="1">
                  <a:off x="8335399" y="4447290"/>
                  <a:ext cx="95641" cy="85012"/>
                </a:xfrm>
                <a:custGeom>
                  <a:rect b="b" l="l" r="r" t="t"/>
                  <a:pathLst>
                    <a:path extrusionOk="0" h="10885" w="12246">
                      <a:moveTo>
                        <a:pt x="1" y="0"/>
                      </a:moveTo>
                      <a:lnTo>
                        <a:pt x="1" y="10885"/>
                      </a:lnTo>
                      <a:lnTo>
                        <a:pt x="12245" y="1088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8" name="Google Shape;4138;p52"/>
                <p:cNvSpPr/>
                <p:nvPr/>
              </p:nvSpPr>
              <p:spPr>
                <a:xfrm flipH="1">
                  <a:off x="7655512" y="4362305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9" name="Google Shape;4139;p52"/>
                <p:cNvSpPr/>
                <p:nvPr/>
              </p:nvSpPr>
              <p:spPr>
                <a:xfrm flipH="1">
                  <a:off x="7995449" y="4362305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0" name="Google Shape;4140;p52"/>
                <p:cNvSpPr/>
                <p:nvPr/>
              </p:nvSpPr>
              <p:spPr>
                <a:xfrm flipH="1">
                  <a:off x="8335399" y="4362305"/>
                  <a:ext cx="95641" cy="85020"/>
                </a:xfrm>
                <a:custGeom>
                  <a:rect b="b" l="l" r="r" t="t"/>
                  <a:pathLst>
                    <a:path extrusionOk="0" h="10886" w="1224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41" name="Google Shape;4141;p52"/>
              <p:cNvSpPr/>
              <p:nvPr/>
            </p:nvSpPr>
            <p:spPr>
              <a:xfrm flipH="1">
                <a:off x="7315559" y="3767391"/>
                <a:ext cx="85020" cy="8502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52"/>
              <p:cNvSpPr/>
              <p:nvPr/>
            </p:nvSpPr>
            <p:spPr>
              <a:xfrm flipH="1">
                <a:off x="7655512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3" name="Google Shape;4143;p52"/>
              <p:cNvSpPr/>
              <p:nvPr/>
            </p:nvSpPr>
            <p:spPr>
              <a:xfrm flipH="1">
                <a:off x="8080438" y="3671779"/>
                <a:ext cx="95649" cy="95641"/>
              </a:xfrm>
              <a:custGeom>
                <a:rect b="b" l="l" r="r" t="t"/>
                <a:pathLst>
                  <a:path extrusionOk="0" h="12246" w="12247">
                    <a:moveTo>
                      <a:pt x="1" y="1"/>
                    </a:moveTo>
                    <a:lnTo>
                      <a:pt x="1" y="12246"/>
                    </a:lnTo>
                    <a:lnTo>
                      <a:pt x="12247" y="12246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4" name="Google Shape;4144;p52"/>
              <p:cNvSpPr/>
              <p:nvPr/>
            </p:nvSpPr>
            <p:spPr>
              <a:xfrm flipH="1">
                <a:off x="8685973" y="3597414"/>
                <a:ext cx="85012" cy="95641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p52"/>
              <p:cNvSpPr/>
              <p:nvPr/>
            </p:nvSpPr>
            <p:spPr>
              <a:xfrm flipH="1">
                <a:off x="8685973" y="3767391"/>
                <a:ext cx="85012" cy="8502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6" name="Google Shape;4146;p52"/>
              <p:cNvSpPr/>
              <p:nvPr/>
            </p:nvSpPr>
            <p:spPr>
              <a:xfrm flipH="1">
                <a:off x="8176054" y="3501811"/>
                <a:ext cx="74390" cy="95633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7" name="Google Shape;4147;p52"/>
              <p:cNvSpPr/>
              <p:nvPr/>
            </p:nvSpPr>
            <p:spPr>
              <a:xfrm flipH="1">
                <a:off x="8250417" y="3501811"/>
                <a:ext cx="85012" cy="95633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48" name="Google Shape;4148;p52"/>
              <p:cNvGrpSpPr/>
              <p:nvPr/>
            </p:nvGrpSpPr>
            <p:grpSpPr>
              <a:xfrm>
                <a:off x="7230575" y="3501811"/>
                <a:ext cx="1540410" cy="860514"/>
                <a:chOff x="7230575" y="3501811"/>
                <a:chExt cx="1540410" cy="860514"/>
              </a:xfrm>
            </p:grpSpPr>
            <p:sp>
              <p:nvSpPr>
                <p:cNvPr id="4149" name="Google Shape;4149;p52"/>
                <p:cNvSpPr/>
                <p:nvPr/>
              </p:nvSpPr>
              <p:spPr>
                <a:xfrm flipH="1">
                  <a:off x="7315559" y="4277321"/>
                  <a:ext cx="85020" cy="85004"/>
                </a:xfrm>
                <a:custGeom>
                  <a:rect b="b" l="l" r="r" t="t"/>
                  <a:pathLst>
                    <a:path extrusionOk="0" h="10884" w="10886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0" name="Google Shape;4150;p52"/>
                <p:cNvSpPr/>
                <p:nvPr/>
              </p:nvSpPr>
              <p:spPr>
                <a:xfrm flipH="1">
                  <a:off x="7400551" y="4277321"/>
                  <a:ext cx="85012" cy="85004"/>
                </a:xfrm>
                <a:custGeom>
                  <a:rect b="b" l="l" r="r" t="t"/>
                  <a:pathLst>
                    <a:path extrusionOk="0" h="10884" w="10885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1" name="Google Shape;4151;p52"/>
                <p:cNvSpPr/>
                <p:nvPr/>
              </p:nvSpPr>
              <p:spPr>
                <a:xfrm flipH="1">
                  <a:off x="7485535" y="4277321"/>
                  <a:ext cx="85012" cy="85004"/>
                </a:xfrm>
                <a:custGeom>
                  <a:rect b="b" l="l" r="r" t="t"/>
                  <a:pathLst>
                    <a:path extrusionOk="0" h="10884" w="10885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10884" y="10884"/>
                      </a:lnTo>
                      <a:lnTo>
                        <a:pt x="108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2" name="Google Shape;4152;p52"/>
                <p:cNvSpPr/>
                <p:nvPr/>
              </p:nvSpPr>
              <p:spPr>
                <a:xfrm flipH="1">
                  <a:off x="7570520" y="4277321"/>
                  <a:ext cx="85020" cy="85004"/>
                </a:xfrm>
                <a:custGeom>
                  <a:rect b="b" l="l" r="r" t="t"/>
                  <a:pathLst>
                    <a:path extrusionOk="0" h="10884" w="10886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3" name="Google Shape;4153;p52"/>
                <p:cNvSpPr/>
                <p:nvPr/>
              </p:nvSpPr>
              <p:spPr>
                <a:xfrm flipH="1">
                  <a:off x="7655512" y="4277321"/>
                  <a:ext cx="85012" cy="85004"/>
                </a:xfrm>
                <a:custGeom>
                  <a:rect b="b" l="l" r="r" t="t"/>
                  <a:pathLst>
                    <a:path extrusionOk="0" h="10884" w="10885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4" name="Google Shape;4154;p52"/>
                <p:cNvSpPr/>
                <p:nvPr/>
              </p:nvSpPr>
              <p:spPr>
                <a:xfrm flipH="1">
                  <a:off x="7740496" y="4277321"/>
                  <a:ext cx="85020" cy="85004"/>
                </a:xfrm>
                <a:custGeom>
                  <a:rect b="b" l="l" r="r" t="t"/>
                  <a:pathLst>
                    <a:path extrusionOk="0" h="10884" w="10886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5" name="Google Shape;4155;p52"/>
                <p:cNvSpPr/>
                <p:nvPr/>
              </p:nvSpPr>
              <p:spPr>
                <a:xfrm flipH="1">
                  <a:off x="7825485" y="4277321"/>
                  <a:ext cx="95633" cy="85004"/>
                </a:xfrm>
                <a:custGeom>
                  <a:rect b="b" l="l" r="r" t="t"/>
                  <a:pathLst>
                    <a:path extrusionOk="0" h="10884" w="12245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12245" y="10884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6" name="Google Shape;4156;p52"/>
                <p:cNvSpPr/>
                <p:nvPr/>
              </p:nvSpPr>
              <p:spPr>
                <a:xfrm flipH="1">
                  <a:off x="7921094" y="4277321"/>
                  <a:ext cx="74382" cy="85004"/>
                </a:xfrm>
                <a:custGeom>
                  <a:rect b="b" l="l" r="r" t="t"/>
                  <a:pathLst>
                    <a:path extrusionOk="0" h="10884" w="9524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9523" y="10884"/>
                      </a:lnTo>
                      <a:lnTo>
                        <a:pt x="95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7" name="Google Shape;4157;p52"/>
                <p:cNvSpPr/>
                <p:nvPr/>
              </p:nvSpPr>
              <p:spPr>
                <a:xfrm flipH="1">
                  <a:off x="7995449" y="4277321"/>
                  <a:ext cx="85020" cy="85004"/>
                </a:xfrm>
                <a:custGeom>
                  <a:rect b="b" l="l" r="r" t="t"/>
                  <a:pathLst>
                    <a:path extrusionOk="0" h="10884" w="10886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8" name="Google Shape;4158;p52"/>
                <p:cNvSpPr/>
                <p:nvPr/>
              </p:nvSpPr>
              <p:spPr>
                <a:xfrm flipH="1">
                  <a:off x="8080438" y="4277321"/>
                  <a:ext cx="95649" cy="85004"/>
                </a:xfrm>
                <a:custGeom>
                  <a:rect b="b" l="l" r="r" t="t"/>
                  <a:pathLst>
                    <a:path extrusionOk="0" h="10884" w="12247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12247" y="10884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9" name="Google Shape;4159;p52"/>
                <p:cNvSpPr/>
                <p:nvPr/>
              </p:nvSpPr>
              <p:spPr>
                <a:xfrm flipH="1">
                  <a:off x="8176054" y="4277321"/>
                  <a:ext cx="74390" cy="85004"/>
                </a:xfrm>
                <a:custGeom>
                  <a:rect b="b" l="l" r="r" t="t"/>
                  <a:pathLst>
                    <a:path extrusionOk="0" h="10884" w="9525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9525" y="10884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0" name="Google Shape;4160;p52"/>
                <p:cNvSpPr/>
                <p:nvPr/>
              </p:nvSpPr>
              <p:spPr>
                <a:xfrm flipH="1">
                  <a:off x="8250417" y="4277321"/>
                  <a:ext cx="85012" cy="85004"/>
                </a:xfrm>
                <a:custGeom>
                  <a:rect b="b" l="l" r="r" t="t"/>
                  <a:pathLst>
                    <a:path extrusionOk="0" h="10884" w="10885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1" name="Google Shape;4161;p52"/>
                <p:cNvSpPr/>
                <p:nvPr/>
              </p:nvSpPr>
              <p:spPr>
                <a:xfrm flipH="1">
                  <a:off x="8335399" y="4277321"/>
                  <a:ext cx="95641" cy="85004"/>
                </a:xfrm>
                <a:custGeom>
                  <a:rect b="b" l="l" r="r" t="t"/>
                  <a:pathLst>
                    <a:path extrusionOk="0" h="10884" w="12246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12245" y="10884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2" name="Google Shape;4162;p52"/>
                <p:cNvSpPr/>
                <p:nvPr/>
              </p:nvSpPr>
              <p:spPr>
                <a:xfrm flipH="1">
                  <a:off x="8431015" y="4277321"/>
                  <a:ext cx="74390" cy="85004"/>
                </a:xfrm>
                <a:custGeom>
                  <a:rect b="b" l="l" r="r" t="t"/>
                  <a:pathLst>
                    <a:path extrusionOk="0" h="10884" w="9525">
                      <a:moveTo>
                        <a:pt x="1" y="0"/>
                      </a:moveTo>
                      <a:lnTo>
                        <a:pt x="1" y="10884"/>
                      </a:lnTo>
                      <a:lnTo>
                        <a:pt x="9525" y="10884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3" name="Google Shape;4163;p52"/>
                <p:cNvSpPr/>
                <p:nvPr/>
              </p:nvSpPr>
              <p:spPr>
                <a:xfrm flipH="1">
                  <a:off x="8505377" y="4277321"/>
                  <a:ext cx="85012" cy="85004"/>
                </a:xfrm>
                <a:custGeom>
                  <a:rect b="b" l="l" r="r" t="t"/>
                  <a:pathLst>
                    <a:path extrusionOk="0" h="10884" w="10885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10885" y="1088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4" name="Google Shape;4164;p52"/>
                <p:cNvSpPr/>
                <p:nvPr/>
              </p:nvSpPr>
              <p:spPr>
                <a:xfrm flipH="1">
                  <a:off x="8590359" y="4277321"/>
                  <a:ext cx="95641" cy="85004"/>
                </a:xfrm>
                <a:custGeom>
                  <a:rect b="b" l="l" r="r" t="t"/>
                  <a:pathLst>
                    <a:path extrusionOk="0" h="10884" w="12246">
                      <a:moveTo>
                        <a:pt x="0" y="0"/>
                      </a:moveTo>
                      <a:lnTo>
                        <a:pt x="0" y="10884"/>
                      </a:lnTo>
                      <a:lnTo>
                        <a:pt x="12245" y="10884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5" name="Google Shape;4165;p52"/>
                <p:cNvSpPr/>
                <p:nvPr/>
              </p:nvSpPr>
              <p:spPr>
                <a:xfrm flipH="1">
                  <a:off x="7315559" y="4181710"/>
                  <a:ext cx="85020" cy="95641"/>
                </a:xfrm>
                <a:custGeom>
                  <a:rect b="b" l="l" r="r" t="t"/>
                  <a:pathLst>
                    <a:path extrusionOk="0" h="12246" w="10886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6" name="Google Shape;4166;p52"/>
                <p:cNvSpPr/>
                <p:nvPr/>
              </p:nvSpPr>
              <p:spPr>
                <a:xfrm flipH="1">
                  <a:off x="7400551" y="4181710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7" name="Google Shape;4167;p52"/>
                <p:cNvSpPr/>
                <p:nvPr/>
              </p:nvSpPr>
              <p:spPr>
                <a:xfrm flipH="1">
                  <a:off x="7485535" y="4181710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10884" y="12245"/>
                      </a:lnTo>
                      <a:lnTo>
                        <a:pt x="1088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8" name="Google Shape;4168;p52"/>
                <p:cNvSpPr/>
                <p:nvPr/>
              </p:nvSpPr>
              <p:spPr>
                <a:xfrm flipH="1">
                  <a:off x="7570520" y="4181710"/>
                  <a:ext cx="85020" cy="95641"/>
                </a:xfrm>
                <a:custGeom>
                  <a:rect b="b" l="l" r="r" t="t"/>
                  <a:pathLst>
                    <a:path extrusionOk="0" h="12246" w="10886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9" name="Google Shape;4169;p52"/>
                <p:cNvSpPr/>
                <p:nvPr/>
              </p:nvSpPr>
              <p:spPr>
                <a:xfrm flipH="1">
                  <a:off x="7655512" y="4181710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0" name="Google Shape;4170;p52"/>
                <p:cNvSpPr/>
                <p:nvPr/>
              </p:nvSpPr>
              <p:spPr>
                <a:xfrm flipH="1">
                  <a:off x="7740496" y="4181710"/>
                  <a:ext cx="85020" cy="95641"/>
                </a:xfrm>
                <a:custGeom>
                  <a:rect b="b" l="l" r="r" t="t"/>
                  <a:pathLst>
                    <a:path extrusionOk="0" h="12246" w="10886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1" name="Google Shape;4171;p52"/>
                <p:cNvSpPr/>
                <p:nvPr/>
              </p:nvSpPr>
              <p:spPr>
                <a:xfrm flipH="1">
                  <a:off x="7825485" y="4181710"/>
                  <a:ext cx="95633" cy="95641"/>
                </a:xfrm>
                <a:custGeom>
                  <a:rect b="b" l="l" r="r" t="t"/>
                  <a:pathLst>
                    <a:path extrusionOk="0" h="12246" w="12245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12245" y="1224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2" name="Google Shape;4172;p52"/>
                <p:cNvSpPr/>
                <p:nvPr/>
              </p:nvSpPr>
              <p:spPr>
                <a:xfrm flipH="1">
                  <a:off x="7921094" y="4181710"/>
                  <a:ext cx="74382" cy="95641"/>
                </a:xfrm>
                <a:custGeom>
                  <a:rect b="b" l="l" r="r" t="t"/>
                  <a:pathLst>
                    <a:path extrusionOk="0" h="12246" w="9524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9523" y="12245"/>
                      </a:lnTo>
                      <a:lnTo>
                        <a:pt x="952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3" name="Google Shape;4173;p52"/>
                <p:cNvSpPr/>
                <p:nvPr/>
              </p:nvSpPr>
              <p:spPr>
                <a:xfrm flipH="1">
                  <a:off x="7995449" y="4181710"/>
                  <a:ext cx="85020" cy="95641"/>
                </a:xfrm>
                <a:custGeom>
                  <a:rect b="b" l="l" r="r" t="t"/>
                  <a:pathLst>
                    <a:path extrusionOk="0" h="12246" w="10886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4" name="Google Shape;4174;p52"/>
                <p:cNvSpPr/>
                <p:nvPr/>
              </p:nvSpPr>
              <p:spPr>
                <a:xfrm flipH="1">
                  <a:off x="8080438" y="4181710"/>
                  <a:ext cx="95649" cy="95641"/>
                </a:xfrm>
                <a:custGeom>
                  <a:rect b="b" l="l" r="r" t="t"/>
                  <a:pathLst>
                    <a:path extrusionOk="0" h="12246" w="12247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12247" y="12245"/>
                      </a:lnTo>
                      <a:lnTo>
                        <a:pt x="1224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5" name="Google Shape;4175;p52"/>
                <p:cNvSpPr/>
                <p:nvPr/>
              </p:nvSpPr>
              <p:spPr>
                <a:xfrm flipH="1">
                  <a:off x="8176054" y="4181710"/>
                  <a:ext cx="74390" cy="95641"/>
                </a:xfrm>
                <a:custGeom>
                  <a:rect b="b" l="l" r="r" t="t"/>
                  <a:pathLst>
                    <a:path extrusionOk="0" h="12246" w="9525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9525" y="1224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6" name="Google Shape;4176;p52"/>
                <p:cNvSpPr/>
                <p:nvPr/>
              </p:nvSpPr>
              <p:spPr>
                <a:xfrm flipH="1">
                  <a:off x="8250417" y="4181710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7" name="Google Shape;4177;p52"/>
                <p:cNvSpPr/>
                <p:nvPr/>
              </p:nvSpPr>
              <p:spPr>
                <a:xfrm flipH="1">
                  <a:off x="8335399" y="4181710"/>
                  <a:ext cx="95641" cy="95641"/>
                </a:xfrm>
                <a:custGeom>
                  <a:rect b="b" l="l" r="r" t="t"/>
                  <a:pathLst>
                    <a:path extrusionOk="0" h="12246" w="12246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12245" y="1224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8" name="Google Shape;4178;p52"/>
                <p:cNvSpPr/>
                <p:nvPr/>
              </p:nvSpPr>
              <p:spPr>
                <a:xfrm flipH="1">
                  <a:off x="8431015" y="4181710"/>
                  <a:ext cx="74390" cy="95641"/>
                </a:xfrm>
                <a:custGeom>
                  <a:rect b="b" l="l" r="r" t="t"/>
                  <a:pathLst>
                    <a:path extrusionOk="0" h="12246" w="9525">
                      <a:moveTo>
                        <a:pt x="1" y="1"/>
                      </a:moveTo>
                      <a:lnTo>
                        <a:pt x="1" y="12245"/>
                      </a:lnTo>
                      <a:lnTo>
                        <a:pt x="9525" y="1224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9" name="Google Shape;4179;p52"/>
                <p:cNvSpPr/>
                <p:nvPr/>
              </p:nvSpPr>
              <p:spPr>
                <a:xfrm flipH="1">
                  <a:off x="8505377" y="4181710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0" name="Google Shape;4180;p52"/>
                <p:cNvSpPr/>
                <p:nvPr/>
              </p:nvSpPr>
              <p:spPr>
                <a:xfrm flipH="1">
                  <a:off x="8590359" y="4181710"/>
                  <a:ext cx="95641" cy="95641"/>
                </a:xfrm>
                <a:custGeom>
                  <a:rect b="b" l="l" r="r" t="t"/>
                  <a:pathLst>
                    <a:path extrusionOk="0" h="12246" w="12246">
                      <a:moveTo>
                        <a:pt x="0" y="1"/>
                      </a:moveTo>
                      <a:lnTo>
                        <a:pt x="0" y="12245"/>
                      </a:lnTo>
                      <a:lnTo>
                        <a:pt x="12245" y="1224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1" name="Google Shape;4181;p52"/>
                <p:cNvSpPr/>
                <p:nvPr/>
              </p:nvSpPr>
              <p:spPr>
                <a:xfrm flipH="1">
                  <a:off x="7315559" y="4107344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2" name="Google Shape;4182;p52"/>
                <p:cNvSpPr/>
                <p:nvPr/>
              </p:nvSpPr>
              <p:spPr>
                <a:xfrm flipH="1">
                  <a:off x="7400551" y="4107344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3" name="Google Shape;4183;p52"/>
                <p:cNvSpPr/>
                <p:nvPr/>
              </p:nvSpPr>
              <p:spPr>
                <a:xfrm flipH="1">
                  <a:off x="7485535" y="4107344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0884" y="9525"/>
                      </a:lnTo>
                      <a:lnTo>
                        <a:pt x="108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4" name="Google Shape;4184;p52"/>
                <p:cNvSpPr/>
                <p:nvPr/>
              </p:nvSpPr>
              <p:spPr>
                <a:xfrm flipH="1">
                  <a:off x="7570520" y="4107344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5" name="Google Shape;4185;p52"/>
                <p:cNvSpPr/>
                <p:nvPr/>
              </p:nvSpPr>
              <p:spPr>
                <a:xfrm flipH="1">
                  <a:off x="7655512" y="4107344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6" name="Google Shape;4186;p52"/>
                <p:cNvSpPr/>
                <p:nvPr/>
              </p:nvSpPr>
              <p:spPr>
                <a:xfrm flipH="1">
                  <a:off x="7740496" y="4107344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7" name="Google Shape;4187;p52"/>
                <p:cNvSpPr/>
                <p:nvPr/>
              </p:nvSpPr>
              <p:spPr>
                <a:xfrm flipH="1">
                  <a:off x="7825485" y="4107344"/>
                  <a:ext cx="95633" cy="74390"/>
                </a:xfrm>
                <a:custGeom>
                  <a:rect b="b" l="l" r="r" t="t"/>
                  <a:pathLst>
                    <a:path extrusionOk="0" h="9525" w="1224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2245" y="952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8" name="Google Shape;4188;p52"/>
                <p:cNvSpPr/>
                <p:nvPr/>
              </p:nvSpPr>
              <p:spPr>
                <a:xfrm flipH="1">
                  <a:off x="7921094" y="4107344"/>
                  <a:ext cx="74382" cy="74390"/>
                </a:xfrm>
                <a:custGeom>
                  <a:rect b="b" l="l" r="r" t="t"/>
                  <a:pathLst>
                    <a:path extrusionOk="0" h="9525" w="9524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9523" y="9525"/>
                      </a:lnTo>
                      <a:lnTo>
                        <a:pt x="95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9" name="Google Shape;4189;p52"/>
                <p:cNvSpPr/>
                <p:nvPr/>
              </p:nvSpPr>
              <p:spPr>
                <a:xfrm flipH="1">
                  <a:off x="7995449" y="4107344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0" name="Google Shape;4190;p52"/>
                <p:cNvSpPr/>
                <p:nvPr/>
              </p:nvSpPr>
              <p:spPr>
                <a:xfrm flipH="1">
                  <a:off x="8080438" y="4107344"/>
                  <a:ext cx="95649" cy="74390"/>
                </a:xfrm>
                <a:custGeom>
                  <a:rect b="b" l="l" r="r" t="t"/>
                  <a:pathLst>
                    <a:path extrusionOk="0" h="9525" w="12247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12247" y="9525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1" name="Google Shape;4191;p52"/>
                <p:cNvSpPr/>
                <p:nvPr/>
              </p:nvSpPr>
              <p:spPr>
                <a:xfrm flipH="1">
                  <a:off x="8176054" y="4107344"/>
                  <a:ext cx="74390" cy="74390"/>
                </a:xfrm>
                <a:custGeom>
                  <a:rect b="b" l="l" r="r" t="t"/>
                  <a:pathLst>
                    <a:path extrusionOk="0" h="9525" w="9525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9525" y="95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2" name="Google Shape;4192;p52"/>
                <p:cNvSpPr/>
                <p:nvPr/>
              </p:nvSpPr>
              <p:spPr>
                <a:xfrm flipH="1">
                  <a:off x="8250417" y="4107344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3" name="Google Shape;4193;p52"/>
                <p:cNvSpPr/>
                <p:nvPr/>
              </p:nvSpPr>
              <p:spPr>
                <a:xfrm flipH="1">
                  <a:off x="8335399" y="4107344"/>
                  <a:ext cx="95641" cy="74390"/>
                </a:xfrm>
                <a:custGeom>
                  <a:rect b="b" l="l" r="r" t="t"/>
                  <a:pathLst>
                    <a:path extrusionOk="0" h="9525" w="12246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12245" y="952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4" name="Google Shape;4194;p52"/>
                <p:cNvSpPr/>
                <p:nvPr/>
              </p:nvSpPr>
              <p:spPr>
                <a:xfrm flipH="1">
                  <a:off x="8431015" y="4107344"/>
                  <a:ext cx="74390" cy="74390"/>
                </a:xfrm>
                <a:custGeom>
                  <a:rect b="b" l="l" r="r" t="t"/>
                  <a:pathLst>
                    <a:path extrusionOk="0" h="9525" w="9525">
                      <a:moveTo>
                        <a:pt x="1" y="0"/>
                      </a:moveTo>
                      <a:lnTo>
                        <a:pt x="1" y="9525"/>
                      </a:lnTo>
                      <a:lnTo>
                        <a:pt x="9525" y="95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5" name="Google Shape;4195;p52"/>
                <p:cNvSpPr/>
                <p:nvPr/>
              </p:nvSpPr>
              <p:spPr>
                <a:xfrm flipH="1">
                  <a:off x="8505377" y="4107344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6" name="Google Shape;4196;p52"/>
                <p:cNvSpPr/>
                <p:nvPr/>
              </p:nvSpPr>
              <p:spPr>
                <a:xfrm flipH="1">
                  <a:off x="8590359" y="4107344"/>
                  <a:ext cx="95641" cy="74390"/>
                </a:xfrm>
                <a:custGeom>
                  <a:rect b="b" l="l" r="r" t="t"/>
                  <a:pathLst>
                    <a:path extrusionOk="0" h="9525" w="12246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2245" y="952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7" name="Google Shape;4197;p52"/>
                <p:cNvSpPr/>
                <p:nvPr/>
              </p:nvSpPr>
              <p:spPr>
                <a:xfrm flipH="1">
                  <a:off x="7315559" y="4022352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8" name="Google Shape;4198;p52"/>
                <p:cNvSpPr/>
                <p:nvPr/>
              </p:nvSpPr>
              <p:spPr>
                <a:xfrm flipH="1">
                  <a:off x="7400551" y="4022352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9" name="Google Shape;4199;p52"/>
                <p:cNvSpPr/>
                <p:nvPr/>
              </p:nvSpPr>
              <p:spPr>
                <a:xfrm flipH="1">
                  <a:off x="7485535" y="4022352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4" y="10885"/>
                      </a:lnTo>
                      <a:lnTo>
                        <a:pt x="1088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0" name="Google Shape;4200;p52"/>
                <p:cNvSpPr/>
                <p:nvPr/>
              </p:nvSpPr>
              <p:spPr>
                <a:xfrm flipH="1">
                  <a:off x="7570520" y="4022352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1" name="Google Shape;4201;p52"/>
                <p:cNvSpPr/>
                <p:nvPr/>
              </p:nvSpPr>
              <p:spPr>
                <a:xfrm flipH="1">
                  <a:off x="7655512" y="4022352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2" name="Google Shape;4202;p52"/>
                <p:cNvSpPr/>
                <p:nvPr/>
              </p:nvSpPr>
              <p:spPr>
                <a:xfrm flipH="1">
                  <a:off x="7740496" y="4022352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3" name="Google Shape;4203;p52"/>
                <p:cNvSpPr/>
                <p:nvPr/>
              </p:nvSpPr>
              <p:spPr>
                <a:xfrm flipH="1">
                  <a:off x="7825485" y="4022352"/>
                  <a:ext cx="95633" cy="85020"/>
                </a:xfrm>
                <a:custGeom>
                  <a:rect b="b" l="l" r="r" t="t"/>
                  <a:pathLst>
                    <a:path extrusionOk="0" h="10886" w="1224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4" name="Google Shape;4204;p52"/>
                <p:cNvSpPr/>
                <p:nvPr/>
              </p:nvSpPr>
              <p:spPr>
                <a:xfrm flipH="1">
                  <a:off x="7921094" y="4022352"/>
                  <a:ext cx="74382" cy="85020"/>
                </a:xfrm>
                <a:custGeom>
                  <a:rect b="b" l="l" r="r" t="t"/>
                  <a:pathLst>
                    <a:path extrusionOk="0" h="10886" w="9524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9523" y="10885"/>
                      </a:lnTo>
                      <a:lnTo>
                        <a:pt x="952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5" name="Google Shape;4205;p52"/>
                <p:cNvSpPr/>
                <p:nvPr/>
              </p:nvSpPr>
              <p:spPr>
                <a:xfrm flipH="1">
                  <a:off x="7995449" y="4022352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6" name="Google Shape;4206;p52"/>
                <p:cNvSpPr/>
                <p:nvPr/>
              </p:nvSpPr>
              <p:spPr>
                <a:xfrm flipH="1">
                  <a:off x="8080438" y="4022352"/>
                  <a:ext cx="95649" cy="85020"/>
                </a:xfrm>
                <a:custGeom>
                  <a:rect b="b" l="l" r="r" t="t"/>
                  <a:pathLst>
                    <a:path extrusionOk="0" h="10886" w="12247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7" y="10885"/>
                      </a:lnTo>
                      <a:lnTo>
                        <a:pt x="1224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7" name="Google Shape;4207;p52"/>
                <p:cNvSpPr/>
                <p:nvPr/>
              </p:nvSpPr>
              <p:spPr>
                <a:xfrm flipH="1">
                  <a:off x="8176054" y="4022352"/>
                  <a:ext cx="74390" cy="85020"/>
                </a:xfrm>
                <a:custGeom>
                  <a:rect b="b" l="l" r="r" t="t"/>
                  <a:pathLst>
                    <a:path extrusionOk="0" h="10886" w="9525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9525" y="1088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8" name="Google Shape;4208;p52"/>
                <p:cNvSpPr/>
                <p:nvPr/>
              </p:nvSpPr>
              <p:spPr>
                <a:xfrm flipH="1">
                  <a:off x="8250417" y="4022352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9" name="Google Shape;4209;p52"/>
                <p:cNvSpPr/>
                <p:nvPr/>
              </p:nvSpPr>
              <p:spPr>
                <a:xfrm flipH="1">
                  <a:off x="8335399" y="4022352"/>
                  <a:ext cx="95641" cy="85020"/>
                </a:xfrm>
                <a:custGeom>
                  <a:rect b="b" l="l" r="r" t="t"/>
                  <a:pathLst>
                    <a:path extrusionOk="0" h="10886" w="1224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0" name="Google Shape;4210;p52"/>
                <p:cNvSpPr/>
                <p:nvPr/>
              </p:nvSpPr>
              <p:spPr>
                <a:xfrm flipH="1">
                  <a:off x="8431015" y="4022352"/>
                  <a:ext cx="74390" cy="85020"/>
                </a:xfrm>
                <a:custGeom>
                  <a:rect b="b" l="l" r="r" t="t"/>
                  <a:pathLst>
                    <a:path extrusionOk="0" h="10886" w="9525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9525" y="1088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1" name="Google Shape;4211;p52"/>
                <p:cNvSpPr/>
                <p:nvPr/>
              </p:nvSpPr>
              <p:spPr>
                <a:xfrm flipH="1">
                  <a:off x="8505377" y="4022352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2" name="Google Shape;4212;p52"/>
                <p:cNvSpPr/>
                <p:nvPr/>
              </p:nvSpPr>
              <p:spPr>
                <a:xfrm flipH="1">
                  <a:off x="8590359" y="4022352"/>
                  <a:ext cx="95641" cy="85020"/>
                </a:xfrm>
                <a:custGeom>
                  <a:rect b="b" l="l" r="r" t="t"/>
                  <a:pathLst>
                    <a:path extrusionOk="0" h="10886" w="12246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3" name="Google Shape;4213;p52"/>
                <p:cNvSpPr/>
                <p:nvPr/>
              </p:nvSpPr>
              <p:spPr>
                <a:xfrm flipH="1">
                  <a:off x="7315559" y="3926748"/>
                  <a:ext cx="85020" cy="95633"/>
                </a:xfrm>
                <a:custGeom>
                  <a:rect b="b" l="l" r="r" t="t"/>
                  <a:pathLst>
                    <a:path extrusionOk="0" h="12245" w="10886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4" name="Google Shape;4214;p52"/>
                <p:cNvSpPr/>
                <p:nvPr/>
              </p:nvSpPr>
              <p:spPr>
                <a:xfrm flipH="1">
                  <a:off x="7400551" y="3926748"/>
                  <a:ext cx="85012" cy="95633"/>
                </a:xfrm>
                <a:custGeom>
                  <a:rect b="b" l="l" r="r" t="t"/>
                  <a:pathLst>
                    <a:path extrusionOk="0" h="12245" w="1088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5" name="Google Shape;4215;p52"/>
                <p:cNvSpPr/>
                <p:nvPr/>
              </p:nvSpPr>
              <p:spPr>
                <a:xfrm flipH="1">
                  <a:off x="7485535" y="3926748"/>
                  <a:ext cx="85012" cy="95633"/>
                </a:xfrm>
                <a:custGeom>
                  <a:rect b="b" l="l" r="r" t="t"/>
                  <a:pathLst>
                    <a:path extrusionOk="0" h="12245" w="1088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0884" y="12245"/>
                      </a:lnTo>
                      <a:lnTo>
                        <a:pt x="108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6" name="Google Shape;4216;p52"/>
                <p:cNvSpPr/>
                <p:nvPr/>
              </p:nvSpPr>
              <p:spPr>
                <a:xfrm flipH="1">
                  <a:off x="7570520" y="3926748"/>
                  <a:ext cx="85020" cy="95633"/>
                </a:xfrm>
                <a:custGeom>
                  <a:rect b="b" l="l" r="r" t="t"/>
                  <a:pathLst>
                    <a:path extrusionOk="0" h="12245" w="10886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7" name="Google Shape;4217;p52"/>
                <p:cNvSpPr/>
                <p:nvPr/>
              </p:nvSpPr>
              <p:spPr>
                <a:xfrm flipH="1">
                  <a:off x="7655512" y="3926748"/>
                  <a:ext cx="85012" cy="95633"/>
                </a:xfrm>
                <a:custGeom>
                  <a:rect b="b" l="l" r="r" t="t"/>
                  <a:pathLst>
                    <a:path extrusionOk="0" h="12245" w="1088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8" name="Google Shape;4218;p52"/>
                <p:cNvSpPr/>
                <p:nvPr/>
              </p:nvSpPr>
              <p:spPr>
                <a:xfrm flipH="1">
                  <a:off x="7740496" y="3926748"/>
                  <a:ext cx="85020" cy="95633"/>
                </a:xfrm>
                <a:custGeom>
                  <a:rect b="b" l="l" r="r" t="t"/>
                  <a:pathLst>
                    <a:path extrusionOk="0" h="12245" w="10886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9" name="Google Shape;4219;p52"/>
                <p:cNvSpPr/>
                <p:nvPr/>
              </p:nvSpPr>
              <p:spPr>
                <a:xfrm flipH="1">
                  <a:off x="7825485" y="3926748"/>
                  <a:ext cx="95633" cy="95633"/>
                </a:xfrm>
                <a:custGeom>
                  <a:rect b="b" l="l" r="r" t="t"/>
                  <a:pathLst>
                    <a:path extrusionOk="0" h="12245" w="1224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2245" y="1224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0" name="Google Shape;4220;p52"/>
                <p:cNvSpPr/>
                <p:nvPr/>
              </p:nvSpPr>
              <p:spPr>
                <a:xfrm flipH="1">
                  <a:off x="7921094" y="3926748"/>
                  <a:ext cx="74382" cy="95633"/>
                </a:xfrm>
                <a:custGeom>
                  <a:rect b="b" l="l" r="r" t="t"/>
                  <a:pathLst>
                    <a:path extrusionOk="0" h="12245" w="9524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9523" y="12245"/>
                      </a:lnTo>
                      <a:lnTo>
                        <a:pt x="95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1" name="Google Shape;4221;p52"/>
                <p:cNvSpPr/>
                <p:nvPr/>
              </p:nvSpPr>
              <p:spPr>
                <a:xfrm flipH="1">
                  <a:off x="7995449" y="3926748"/>
                  <a:ext cx="85020" cy="95633"/>
                </a:xfrm>
                <a:custGeom>
                  <a:rect b="b" l="l" r="r" t="t"/>
                  <a:pathLst>
                    <a:path extrusionOk="0" h="12245" w="10886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2" name="Google Shape;4222;p52"/>
                <p:cNvSpPr/>
                <p:nvPr/>
              </p:nvSpPr>
              <p:spPr>
                <a:xfrm flipH="1">
                  <a:off x="8080438" y="3926748"/>
                  <a:ext cx="95649" cy="95633"/>
                </a:xfrm>
                <a:custGeom>
                  <a:rect b="b" l="l" r="r" t="t"/>
                  <a:pathLst>
                    <a:path extrusionOk="0" h="12245" w="12247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2247" y="12245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3" name="Google Shape;4223;p52"/>
                <p:cNvSpPr/>
                <p:nvPr/>
              </p:nvSpPr>
              <p:spPr>
                <a:xfrm flipH="1">
                  <a:off x="8176054" y="3926748"/>
                  <a:ext cx="74390" cy="95633"/>
                </a:xfrm>
                <a:custGeom>
                  <a:rect b="b" l="l" r="r" t="t"/>
                  <a:pathLst>
                    <a:path extrusionOk="0" h="12245" w="9525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9525" y="1224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4" name="Google Shape;4224;p52"/>
                <p:cNvSpPr/>
                <p:nvPr/>
              </p:nvSpPr>
              <p:spPr>
                <a:xfrm flipH="1">
                  <a:off x="8250417" y="3926748"/>
                  <a:ext cx="85012" cy="95633"/>
                </a:xfrm>
                <a:custGeom>
                  <a:rect b="b" l="l" r="r" t="t"/>
                  <a:pathLst>
                    <a:path extrusionOk="0" h="12245" w="1088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5" name="Google Shape;4225;p52"/>
                <p:cNvSpPr/>
                <p:nvPr/>
              </p:nvSpPr>
              <p:spPr>
                <a:xfrm flipH="1">
                  <a:off x="8335399" y="3926748"/>
                  <a:ext cx="95641" cy="95633"/>
                </a:xfrm>
                <a:custGeom>
                  <a:rect b="b" l="l" r="r" t="t"/>
                  <a:pathLst>
                    <a:path extrusionOk="0" h="12245" w="12246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2245" y="1224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6" name="Google Shape;4226;p52"/>
                <p:cNvSpPr/>
                <p:nvPr/>
              </p:nvSpPr>
              <p:spPr>
                <a:xfrm flipH="1">
                  <a:off x="8431015" y="3926748"/>
                  <a:ext cx="74390" cy="95633"/>
                </a:xfrm>
                <a:custGeom>
                  <a:rect b="b" l="l" r="r" t="t"/>
                  <a:pathLst>
                    <a:path extrusionOk="0" h="12245" w="9525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9525" y="1224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7" name="Google Shape;4227;p52"/>
                <p:cNvSpPr/>
                <p:nvPr/>
              </p:nvSpPr>
              <p:spPr>
                <a:xfrm flipH="1">
                  <a:off x="8505377" y="3926748"/>
                  <a:ext cx="85012" cy="95633"/>
                </a:xfrm>
                <a:custGeom>
                  <a:rect b="b" l="l" r="r" t="t"/>
                  <a:pathLst>
                    <a:path extrusionOk="0" h="12245" w="1088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8" name="Google Shape;4228;p52"/>
                <p:cNvSpPr/>
                <p:nvPr/>
              </p:nvSpPr>
              <p:spPr>
                <a:xfrm flipH="1">
                  <a:off x="8590359" y="3926748"/>
                  <a:ext cx="95641" cy="95633"/>
                </a:xfrm>
                <a:custGeom>
                  <a:rect b="b" l="l" r="r" t="t"/>
                  <a:pathLst>
                    <a:path extrusionOk="0" h="12245" w="12246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2245" y="1224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9" name="Google Shape;4229;p52"/>
                <p:cNvSpPr/>
                <p:nvPr/>
              </p:nvSpPr>
              <p:spPr>
                <a:xfrm flipH="1">
                  <a:off x="7315559" y="3852383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0" name="Google Shape;4230;p52"/>
                <p:cNvSpPr/>
                <p:nvPr/>
              </p:nvSpPr>
              <p:spPr>
                <a:xfrm flipH="1">
                  <a:off x="7400551" y="3852383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1" name="Google Shape;4231;p52"/>
                <p:cNvSpPr/>
                <p:nvPr/>
              </p:nvSpPr>
              <p:spPr>
                <a:xfrm flipH="1">
                  <a:off x="7485535" y="3852383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10884" y="9524"/>
                      </a:lnTo>
                      <a:lnTo>
                        <a:pt x="108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2" name="Google Shape;4232;p52"/>
                <p:cNvSpPr/>
                <p:nvPr/>
              </p:nvSpPr>
              <p:spPr>
                <a:xfrm flipH="1">
                  <a:off x="7570520" y="3852383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3" name="Google Shape;4233;p52"/>
                <p:cNvSpPr/>
                <p:nvPr/>
              </p:nvSpPr>
              <p:spPr>
                <a:xfrm flipH="1">
                  <a:off x="7655512" y="3852383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4" name="Google Shape;4234;p52"/>
                <p:cNvSpPr/>
                <p:nvPr/>
              </p:nvSpPr>
              <p:spPr>
                <a:xfrm flipH="1">
                  <a:off x="7740496" y="3852383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5" name="Google Shape;4235;p52"/>
                <p:cNvSpPr/>
                <p:nvPr/>
              </p:nvSpPr>
              <p:spPr>
                <a:xfrm flipH="1">
                  <a:off x="7825485" y="3852383"/>
                  <a:ext cx="95633" cy="74390"/>
                </a:xfrm>
                <a:custGeom>
                  <a:rect b="b" l="l" r="r" t="t"/>
                  <a:pathLst>
                    <a:path extrusionOk="0" h="9525" w="12245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12245" y="9524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6" name="Google Shape;4236;p52"/>
                <p:cNvSpPr/>
                <p:nvPr/>
              </p:nvSpPr>
              <p:spPr>
                <a:xfrm flipH="1">
                  <a:off x="7921094" y="3852383"/>
                  <a:ext cx="74382" cy="74390"/>
                </a:xfrm>
                <a:custGeom>
                  <a:rect b="b" l="l" r="r" t="t"/>
                  <a:pathLst>
                    <a:path extrusionOk="0" h="9525" w="9524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9523" y="9524"/>
                      </a:lnTo>
                      <a:lnTo>
                        <a:pt x="95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7" name="Google Shape;4237;p52"/>
                <p:cNvSpPr/>
                <p:nvPr/>
              </p:nvSpPr>
              <p:spPr>
                <a:xfrm flipH="1">
                  <a:off x="7995449" y="3852383"/>
                  <a:ext cx="85020" cy="74390"/>
                </a:xfrm>
                <a:custGeom>
                  <a:rect b="b" l="l" r="r" t="t"/>
                  <a:pathLst>
                    <a:path extrusionOk="0" h="9525" w="10886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8" name="Google Shape;4238;p52"/>
                <p:cNvSpPr/>
                <p:nvPr/>
              </p:nvSpPr>
              <p:spPr>
                <a:xfrm flipH="1">
                  <a:off x="8080438" y="3852383"/>
                  <a:ext cx="95649" cy="74390"/>
                </a:xfrm>
                <a:custGeom>
                  <a:rect b="b" l="l" r="r" t="t"/>
                  <a:pathLst>
                    <a:path extrusionOk="0" h="9525" w="12247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12247" y="9524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9" name="Google Shape;4239;p52"/>
                <p:cNvSpPr/>
                <p:nvPr/>
              </p:nvSpPr>
              <p:spPr>
                <a:xfrm flipH="1">
                  <a:off x="8176054" y="3852383"/>
                  <a:ext cx="74390" cy="74390"/>
                </a:xfrm>
                <a:custGeom>
                  <a:rect b="b" l="l" r="r" t="t"/>
                  <a:pathLst>
                    <a:path extrusionOk="0" h="9525" w="9525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9525" y="9524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0" name="Google Shape;4240;p52"/>
                <p:cNvSpPr/>
                <p:nvPr/>
              </p:nvSpPr>
              <p:spPr>
                <a:xfrm flipH="1">
                  <a:off x="8250417" y="3852383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1" name="Google Shape;4241;p52"/>
                <p:cNvSpPr/>
                <p:nvPr/>
              </p:nvSpPr>
              <p:spPr>
                <a:xfrm flipH="1">
                  <a:off x="8335399" y="3852383"/>
                  <a:ext cx="95641" cy="74390"/>
                </a:xfrm>
                <a:custGeom>
                  <a:rect b="b" l="l" r="r" t="t"/>
                  <a:pathLst>
                    <a:path extrusionOk="0" h="9525" w="12246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12245" y="9524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2" name="Google Shape;4242;p52"/>
                <p:cNvSpPr/>
                <p:nvPr/>
              </p:nvSpPr>
              <p:spPr>
                <a:xfrm flipH="1">
                  <a:off x="8431015" y="3852383"/>
                  <a:ext cx="74390" cy="74390"/>
                </a:xfrm>
                <a:custGeom>
                  <a:rect b="b" l="l" r="r" t="t"/>
                  <a:pathLst>
                    <a:path extrusionOk="0" h="9525" w="9525">
                      <a:moveTo>
                        <a:pt x="1" y="0"/>
                      </a:moveTo>
                      <a:lnTo>
                        <a:pt x="1" y="9524"/>
                      </a:lnTo>
                      <a:lnTo>
                        <a:pt x="9525" y="9524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3" name="Google Shape;4243;p52"/>
                <p:cNvSpPr/>
                <p:nvPr/>
              </p:nvSpPr>
              <p:spPr>
                <a:xfrm flipH="1">
                  <a:off x="8505377" y="3852383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10885" y="9524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4" name="Google Shape;4244;p52"/>
                <p:cNvSpPr/>
                <p:nvPr/>
              </p:nvSpPr>
              <p:spPr>
                <a:xfrm flipH="1">
                  <a:off x="8590359" y="3852383"/>
                  <a:ext cx="95641" cy="74390"/>
                </a:xfrm>
                <a:custGeom>
                  <a:rect b="b" l="l" r="r" t="t"/>
                  <a:pathLst>
                    <a:path extrusionOk="0" h="9525" w="12246">
                      <a:moveTo>
                        <a:pt x="0" y="0"/>
                      </a:moveTo>
                      <a:lnTo>
                        <a:pt x="0" y="9524"/>
                      </a:lnTo>
                      <a:lnTo>
                        <a:pt x="12245" y="9524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5" name="Google Shape;4245;p52"/>
                <p:cNvSpPr/>
                <p:nvPr/>
              </p:nvSpPr>
              <p:spPr>
                <a:xfrm flipH="1">
                  <a:off x="7230575" y="4192329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6" name="Google Shape;4246;p52"/>
                <p:cNvSpPr/>
                <p:nvPr/>
              </p:nvSpPr>
              <p:spPr>
                <a:xfrm flipH="1">
                  <a:off x="7230575" y="4117963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1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7" name="Google Shape;4247;p52"/>
                <p:cNvSpPr/>
                <p:nvPr/>
              </p:nvSpPr>
              <p:spPr>
                <a:xfrm flipH="1">
                  <a:off x="7230575" y="4022352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6"/>
                      </a:lnTo>
                      <a:lnTo>
                        <a:pt x="10885" y="12246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8" name="Google Shape;4248;p52"/>
                <p:cNvSpPr/>
                <p:nvPr/>
              </p:nvSpPr>
              <p:spPr>
                <a:xfrm flipH="1">
                  <a:off x="7230575" y="3937368"/>
                  <a:ext cx="85012" cy="85012"/>
                </a:xfrm>
                <a:custGeom>
                  <a:rect b="b" l="l" r="r" t="t"/>
                  <a:pathLst>
                    <a:path extrusionOk="0" h="10885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9" name="Google Shape;4249;p52"/>
                <p:cNvSpPr/>
                <p:nvPr/>
              </p:nvSpPr>
              <p:spPr>
                <a:xfrm flipH="1">
                  <a:off x="7230575" y="3863002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0" name="Google Shape;4250;p52"/>
                <p:cNvSpPr/>
                <p:nvPr/>
              </p:nvSpPr>
              <p:spPr>
                <a:xfrm flipH="1">
                  <a:off x="7400551" y="3767391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1" name="Google Shape;4251;p52"/>
                <p:cNvSpPr/>
                <p:nvPr/>
              </p:nvSpPr>
              <p:spPr>
                <a:xfrm flipH="1">
                  <a:off x="7485535" y="3767391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4" y="10885"/>
                      </a:lnTo>
                      <a:lnTo>
                        <a:pt x="1088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2" name="Google Shape;4252;p52"/>
                <p:cNvSpPr/>
                <p:nvPr/>
              </p:nvSpPr>
              <p:spPr>
                <a:xfrm flipH="1">
                  <a:off x="7570520" y="3767391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3" name="Google Shape;4253;p52"/>
                <p:cNvSpPr/>
                <p:nvPr/>
              </p:nvSpPr>
              <p:spPr>
                <a:xfrm flipH="1">
                  <a:off x="7740496" y="3767391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4" name="Google Shape;4254;p52"/>
                <p:cNvSpPr/>
                <p:nvPr/>
              </p:nvSpPr>
              <p:spPr>
                <a:xfrm flipH="1">
                  <a:off x="7825485" y="3767391"/>
                  <a:ext cx="95633" cy="85020"/>
                </a:xfrm>
                <a:custGeom>
                  <a:rect b="b" l="l" r="r" t="t"/>
                  <a:pathLst>
                    <a:path extrusionOk="0" h="10886" w="1224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5" name="Google Shape;4255;p52"/>
                <p:cNvSpPr/>
                <p:nvPr/>
              </p:nvSpPr>
              <p:spPr>
                <a:xfrm flipH="1">
                  <a:off x="7921094" y="3767391"/>
                  <a:ext cx="74382" cy="85020"/>
                </a:xfrm>
                <a:custGeom>
                  <a:rect b="b" l="l" r="r" t="t"/>
                  <a:pathLst>
                    <a:path extrusionOk="0" h="10886" w="9524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9523" y="10885"/>
                      </a:lnTo>
                      <a:lnTo>
                        <a:pt x="952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6" name="Google Shape;4256;p52"/>
                <p:cNvSpPr/>
                <p:nvPr/>
              </p:nvSpPr>
              <p:spPr>
                <a:xfrm flipH="1">
                  <a:off x="7995449" y="3767391"/>
                  <a:ext cx="85020" cy="85020"/>
                </a:xfrm>
                <a:custGeom>
                  <a:rect b="b" l="l" r="r" t="t"/>
                  <a:pathLst>
                    <a:path extrusionOk="0" h="10886" w="1088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7" name="Google Shape;4257;p52"/>
                <p:cNvSpPr/>
                <p:nvPr/>
              </p:nvSpPr>
              <p:spPr>
                <a:xfrm flipH="1">
                  <a:off x="8080438" y="3767391"/>
                  <a:ext cx="95649" cy="85020"/>
                </a:xfrm>
                <a:custGeom>
                  <a:rect b="b" l="l" r="r" t="t"/>
                  <a:pathLst>
                    <a:path extrusionOk="0" h="10886" w="12247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7" y="10885"/>
                      </a:lnTo>
                      <a:lnTo>
                        <a:pt x="1224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8" name="Google Shape;4258;p52"/>
                <p:cNvSpPr/>
                <p:nvPr/>
              </p:nvSpPr>
              <p:spPr>
                <a:xfrm flipH="1">
                  <a:off x="8176054" y="3767391"/>
                  <a:ext cx="74390" cy="85020"/>
                </a:xfrm>
                <a:custGeom>
                  <a:rect b="b" l="l" r="r" t="t"/>
                  <a:pathLst>
                    <a:path extrusionOk="0" h="10886" w="9525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9525" y="1088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9" name="Google Shape;4259;p52"/>
                <p:cNvSpPr/>
                <p:nvPr/>
              </p:nvSpPr>
              <p:spPr>
                <a:xfrm flipH="1">
                  <a:off x="8250417" y="3767391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0" name="Google Shape;4260;p52"/>
                <p:cNvSpPr/>
                <p:nvPr/>
              </p:nvSpPr>
              <p:spPr>
                <a:xfrm flipH="1">
                  <a:off x="8335399" y="3767391"/>
                  <a:ext cx="95641" cy="85020"/>
                </a:xfrm>
                <a:custGeom>
                  <a:rect b="b" l="l" r="r" t="t"/>
                  <a:pathLst>
                    <a:path extrusionOk="0" h="10886" w="12246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1" name="Google Shape;4261;p52"/>
                <p:cNvSpPr/>
                <p:nvPr/>
              </p:nvSpPr>
              <p:spPr>
                <a:xfrm flipH="1">
                  <a:off x="8431015" y="3767391"/>
                  <a:ext cx="74390" cy="85020"/>
                </a:xfrm>
                <a:custGeom>
                  <a:rect b="b" l="l" r="r" t="t"/>
                  <a:pathLst>
                    <a:path extrusionOk="0" h="10886" w="9525">
                      <a:moveTo>
                        <a:pt x="1" y="1"/>
                      </a:moveTo>
                      <a:lnTo>
                        <a:pt x="1" y="10885"/>
                      </a:lnTo>
                      <a:lnTo>
                        <a:pt x="9525" y="1088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2" name="Google Shape;4262;p52"/>
                <p:cNvSpPr/>
                <p:nvPr/>
              </p:nvSpPr>
              <p:spPr>
                <a:xfrm flipH="1">
                  <a:off x="8505377" y="3767391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5" y="1088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3" name="Google Shape;4263;p52"/>
                <p:cNvSpPr/>
                <p:nvPr/>
              </p:nvSpPr>
              <p:spPr>
                <a:xfrm flipH="1">
                  <a:off x="8590359" y="3767391"/>
                  <a:ext cx="95641" cy="85020"/>
                </a:xfrm>
                <a:custGeom>
                  <a:rect b="b" l="l" r="r" t="t"/>
                  <a:pathLst>
                    <a:path extrusionOk="0" h="10886" w="12246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2245" y="1088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4" name="Google Shape;4264;p52"/>
                <p:cNvSpPr/>
                <p:nvPr/>
              </p:nvSpPr>
              <p:spPr>
                <a:xfrm flipH="1">
                  <a:off x="8176054" y="3671779"/>
                  <a:ext cx="74390" cy="95641"/>
                </a:xfrm>
                <a:custGeom>
                  <a:rect b="b" l="l" r="r" t="t"/>
                  <a:pathLst>
                    <a:path extrusionOk="0" h="12246" w="9525">
                      <a:moveTo>
                        <a:pt x="1" y="1"/>
                      </a:moveTo>
                      <a:lnTo>
                        <a:pt x="1" y="12246"/>
                      </a:lnTo>
                      <a:lnTo>
                        <a:pt x="9525" y="12246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5" name="Google Shape;4265;p52"/>
                <p:cNvSpPr/>
                <p:nvPr/>
              </p:nvSpPr>
              <p:spPr>
                <a:xfrm flipH="1">
                  <a:off x="8250417" y="3671779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6"/>
                      </a:lnTo>
                      <a:lnTo>
                        <a:pt x="10885" y="12246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6" name="Google Shape;4266;p52"/>
                <p:cNvSpPr/>
                <p:nvPr/>
              </p:nvSpPr>
              <p:spPr>
                <a:xfrm flipH="1">
                  <a:off x="8335399" y="3671779"/>
                  <a:ext cx="95641" cy="95641"/>
                </a:xfrm>
                <a:custGeom>
                  <a:rect b="b" l="l" r="r" t="t"/>
                  <a:pathLst>
                    <a:path extrusionOk="0" h="12246" w="12246">
                      <a:moveTo>
                        <a:pt x="1" y="1"/>
                      </a:moveTo>
                      <a:lnTo>
                        <a:pt x="1" y="12246"/>
                      </a:lnTo>
                      <a:lnTo>
                        <a:pt x="12245" y="12246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7" name="Google Shape;4267;p52"/>
                <p:cNvSpPr/>
                <p:nvPr/>
              </p:nvSpPr>
              <p:spPr>
                <a:xfrm flipH="1">
                  <a:off x="8431015" y="3671779"/>
                  <a:ext cx="74390" cy="95641"/>
                </a:xfrm>
                <a:custGeom>
                  <a:rect b="b" l="l" r="r" t="t"/>
                  <a:pathLst>
                    <a:path extrusionOk="0" h="12246" w="9525">
                      <a:moveTo>
                        <a:pt x="1" y="1"/>
                      </a:moveTo>
                      <a:lnTo>
                        <a:pt x="1" y="12246"/>
                      </a:lnTo>
                      <a:lnTo>
                        <a:pt x="9525" y="12246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8" name="Google Shape;4268;p52"/>
                <p:cNvSpPr/>
                <p:nvPr/>
              </p:nvSpPr>
              <p:spPr>
                <a:xfrm flipH="1">
                  <a:off x="8505377" y="3671779"/>
                  <a:ext cx="85012" cy="95641"/>
                </a:xfrm>
                <a:custGeom>
                  <a:rect b="b" l="l" r="r" t="t"/>
                  <a:pathLst>
                    <a:path extrusionOk="0" h="12246" w="10885">
                      <a:moveTo>
                        <a:pt x="0" y="1"/>
                      </a:moveTo>
                      <a:lnTo>
                        <a:pt x="0" y="12246"/>
                      </a:lnTo>
                      <a:lnTo>
                        <a:pt x="10885" y="12246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9" name="Google Shape;4269;p52"/>
                <p:cNvSpPr/>
                <p:nvPr/>
              </p:nvSpPr>
              <p:spPr>
                <a:xfrm flipH="1">
                  <a:off x="8590359" y="3671779"/>
                  <a:ext cx="95641" cy="95641"/>
                </a:xfrm>
                <a:custGeom>
                  <a:rect b="b" l="l" r="r" t="t"/>
                  <a:pathLst>
                    <a:path extrusionOk="0" h="12246" w="12246">
                      <a:moveTo>
                        <a:pt x="0" y="1"/>
                      </a:moveTo>
                      <a:lnTo>
                        <a:pt x="0" y="12246"/>
                      </a:lnTo>
                      <a:lnTo>
                        <a:pt x="12245" y="12246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0" name="Google Shape;4270;p52"/>
                <p:cNvSpPr/>
                <p:nvPr/>
              </p:nvSpPr>
              <p:spPr>
                <a:xfrm flipH="1">
                  <a:off x="8080438" y="3597414"/>
                  <a:ext cx="95649" cy="74390"/>
                </a:xfrm>
                <a:custGeom>
                  <a:rect b="b" l="l" r="r" t="t"/>
                  <a:pathLst>
                    <a:path extrusionOk="0" h="9525" w="12247">
                      <a:moveTo>
                        <a:pt x="1" y="1"/>
                      </a:moveTo>
                      <a:lnTo>
                        <a:pt x="1" y="9525"/>
                      </a:lnTo>
                      <a:lnTo>
                        <a:pt x="12247" y="9525"/>
                      </a:lnTo>
                      <a:lnTo>
                        <a:pt x="1224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1" name="Google Shape;4271;p52"/>
                <p:cNvSpPr/>
                <p:nvPr/>
              </p:nvSpPr>
              <p:spPr>
                <a:xfrm flipH="1">
                  <a:off x="8176054" y="3597414"/>
                  <a:ext cx="74390" cy="74390"/>
                </a:xfrm>
                <a:custGeom>
                  <a:rect b="b" l="l" r="r" t="t"/>
                  <a:pathLst>
                    <a:path extrusionOk="0" h="9525" w="9525">
                      <a:moveTo>
                        <a:pt x="1" y="1"/>
                      </a:moveTo>
                      <a:lnTo>
                        <a:pt x="1" y="9525"/>
                      </a:lnTo>
                      <a:lnTo>
                        <a:pt x="9525" y="952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2" name="Google Shape;4272;p52"/>
                <p:cNvSpPr/>
                <p:nvPr/>
              </p:nvSpPr>
              <p:spPr>
                <a:xfrm flipH="1">
                  <a:off x="8250417" y="3597414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1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3" name="Google Shape;4273;p52"/>
                <p:cNvSpPr/>
                <p:nvPr/>
              </p:nvSpPr>
              <p:spPr>
                <a:xfrm flipH="1">
                  <a:off x="8335399" y="3597414"/>
                  <a:ext cx="95641" cy="74390"/>
                </a:xfrm>
                <a:custGeom>
                  <a:rect b="b" l="l" r="r" t="t"/>
                  <a:pathLst>
                    <a:path extrusionOk="0" h="9525" w="12246">
                      <a:moveTo>
                        <a:pt x="1" y="1"/>
                      </a:moveTo>
                      <a:lnTo>
                        <a:pt x="1" y="9525"/>
                      </a:lnTo>
                      <a:lnTo>
                        <a:pt x="12245" y="952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4" name="Google Shape;4274;p52"/>
                <p:cNvSpPr/>
                <p:nvPr/>
              </p:nvSpPr>
              <p:spPr>
                <a:xfrm flipH="1">
                  <a:off x="8431015" y="3597414"/>
                  <a:ext cx="74390" cy="74390"/>
                </a:xfrm>
                <a:custGeom>
                  <a:rect b="b" l="l" r="r" t="t"/>
                  <a:pathLst>
                    <a:path extrusionOk="0" h="9525" w="9525">
                      <a:moveTo>
                        <a:pt x="1" y="1"/>
                      </a:moveTo>
                      <a:lnTo>
                        <a:pt x="1" y="9525"/>
                      </a:lnTo>
                      <a:lnTo>
                        <a:pt x="9525" y="9525"/>
                      </a:lnTo>
                      <a:lnTo>
                        <a:pt x="952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5" name="Google Shape;4275;p52"/>
                <p:cNvSpPr/>
                <p:nvPr/>
              </p:nvSpPr>
              <p:spPr>
                <a:xfrm flipH="1">
                  <a:off x="8505377" y="3597414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1"/>
                      </a:moveTo>
                      <a:lnTo>
                        <a:pt x="0" y="9525"/>
                      </a:lnTo>
                      <a:lnTo>
                        <a:pt x="10885" y="9525"/>
                      </a:lnTo>
                      <a:lnTo>
                        <a:pt x="108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6" name="Google Shape;4276;p52"/>
                <p:cNvSpPr/>
                <p:nvPr/>
              </p:nvSpPr>
              <p:spPr>
                <a:xfrm flipH="1">
                  <a:off x="8590359" y="3597414"/>
                  <a:ext cx="95641" cy="74390"/>
                </a:xfrm>
                <a:custGeom>
                  <a:rect b="b" l="l" r="r" t="t"/>
                  <a:pathLst>
                    <a:path extrusionOk="0" h="9525" w="12246">
                      <a:moveTo>
                        <a:pt x="0" y="1"/>
                      </a:moveTo>
                      <a:lnTo>
                        <a:pt x="0" y="9525"/>
                      </a:lnTo>
                      <a:lnTo>
                        <a:pt x="12245" y="9525"/>
                      </a:lnTo>
                      <a:lnTo>
                        <a:pt x="1224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7" name="Google Shape;4277;p52"/>
                <p:cNvSpPr/>
                <p:nvPr/>
              </p:nvSpPr>
              <p:spPr>
                <a:xfrm flipH="1">
                  <a:off x="8685973" y="3693026"/>
                  <a:ext cx="85012" cy="74390"/>
                </a:xfrm>
                <a:custGeom>
                  <a:rect b="b" l="l" r="r" t="t"/>
                  <a:pathLst>
                    <a:path extrusionOk="0" h="9525" w="10885">
                      <a:moveTo>
                        <a:pt x="0" y="0"/>
                      </a:moveTo>
                      <a:lnTo>
                        <a:pt x="0" y="9525"/>
                      </a:lnTo>
                      <a:lnTo>
                        <a:pt x="10884" y="9525"/>
                      </a:lnTo>
                      <a:lnTo>
                        <a:pt x="108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8" name="Google Shape;4278;p52"/>
                <p:cNvSpPr/>
                <p:nvPr/>
              </p:nvSpPr>
              <p:spPr>
                <a:xfrm flipH="1">
                  <a:off x="8685973" y="3852383"/>
                  <a:ext cx="85012" cy="85012"/>
                </a:xfrm>
                <a:custGeom>
                  <a:rect b="b" l="l" r="r" t="t"/>
                  <a:pathLst>
                    <a:path extrusionOk="0" h="10885" w="10885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10884" y="10885"/>
                      </a:lnTo>
                      <a:lnTo>
                        <a:pt x="108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9" name="Google Shape;4279;p52"/>
                <p:cNvSpPr/>
                <p:nvPr/>
              </p:nvSpPr>
              <p:spPr>
                <a:xfrm flipH="1">
                  <a:off x="8685973" y="3937368"/>
                  <a:ext cx="85012" cy="85012"/>
                </a:xfrm>
                <a:custGeom>
                  <a:rect b="b" l="l" r="r" t="t"/>
                  <a:pathLst>
                    <a:path extrusionOk="0" h="10885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4" y="10885"/>
                      </a:lnTo>
                      <a:lnTo>
                        <a:pt x="1088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0" name="Google Shape;4280;p52"/>
                <p:cNvSpPr/>
                <p:nvPr/>
              </p:nvSpPr>
              <p:spPr>
                <a:xfrm flipH="1">
                  <a:off x="8685973" y="4022352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4" y="10885"/>
                      </a:lnTo>
                      <a:lnTo>
                        <a:pt x="1088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1" name="Google Shape;4281;p52"/>
                <p:cNvSpPr/>
                <p:nvPr/>
              </p:nvSpPr>
              <p:spPr>
                <a:xfrm flipH="1">
                  <a:off x="8685973" y="4107344"/>
                  <a:ext cx="85012" cy="85012"/>
                </a:xfrm>
                <a:custGeom>
                  <a:rect b="b" l="l" r="r" t="t"/>
                  <a:pathLst>
                    <a:path extrusionOk="0" h="10885" w="10885">
                      <a:moveTo>
                        <a:pt x="0" y="0"/>
                      </a:moveTo>
                      <a:lnTo>
                        <a:pt x="0" y="10885"/>
                      </a:lnTo>
                      <a:lnTo>
                        <a:pt x="10884" y="10885"/>
                      </a:lnTo>
                      <a:lnTo>
                        <a:pt x="108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2" name="Google Shape;4282;p52"/>
                <p:cNvSpPr/>
                <p:nvPr/>
              </p:nvSpPr>
              <p:spPr>
                <a:xfrm flipH="1">
                  <a:off x="8685973" y="4192329"/>
                  <a:ext cx="85012" cy="85020"/>
                </a:xfrm>
                <a:custGeom>
                  <a:rect b="b" l="l" r="r" t="t"/>
                  <a:pathLst>
                    <a:path extrusionOk="0" h="10886" w="10885">
                      <a:moveTo>
                        <a:pt x="0" y="1"/>
                      </a:moveTo>
                      <a:lnTo>
                        <a:pt x="0" y="10885"/>
                      </a:lnTo>
                      <a:lnTo>
                        <a:pt x="10884" y="10885"/>
                      </a:lnTo>
                      <a:lnTo>
                        <a:pt x="1088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3" name="Google Shape;4283;p52"/>
                <p:cNvSpPr/>
                <p:nvPr/>
              </p:nvSpPr>
              <p:spPr>
                <a:xfrm flipH="1">
                  <a:off x="8080438" y="3501811"/>
                  <a:ext cx="95649" cy="95633"/>
                </a:xfrm>
                <a:custGeom>
                  <a:rect b="b" l="l" r="r" t="t"/>
                  <a:pathLst>
                    <a:path extrusionOk="0" h="12245" w="12247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2247" y="12245"/>
                      </a:lnTo>
                      <a:lnTo>
                        <a:pt x="12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4" name="Google Shape;4284;p52"/>
                <p:cNvSpPr/>
                <p:nvPr/>
              </p:nvSpPr>
              <p:spPr>
                <a:xfrm flipH="1">
                  <a:off x="8335399" y="3501811"/>
                  <a:ext cx="95641" cy="95633"/>
                </a:xfrm>
                <a:custGeom>
                  <a:rect b="b" l="l" r="r" t="t"/>
                  <a:pathLst>
                    <a:path extrusionOk="0" h="12245" w="12246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12245" y="1224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5" name="Google Shape;4285;p52"/>
                <p:cNvSpPr/>
                <p:nvPr/>
              </p:nvSpPr>
              <p:spPr>
                <a:xfrm flipH="1">
                  <a:off x="8431015" y="3501811"/>
                  <a:ext cx="74390" cy="95633"/>
                </a:xfrm>
                <a:custGeom>
                  <a:rect b="b" l="l" r="r" t="t"/>
                  <a:pathLst>
                    <a:path extrusionOk="0" h="12245" w="9525">
                      <a:moveTo>
                        <a:pt x="1" y="0"/>
                      </a:moveTo>
                      <a:lnTo>
                        <a:pt x="1" y="12245"/>
                      </a:lnTo>
                      <a:lnTo>
                        <a:pt x="9525" y="1224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6" name="Google Shape;4286;p52"/>
                <p:cNvSpPr/>
                <p:nvPr/>
              </p:nvSpPr>
              <p:spPr>
                <a:xfrm flipH="1">
                  <a:off x="8505377" y="3501811"/>
                  <a:ext cx="85012" cy="95633"/>
                </a:xfrm>
                <a:custGeom>
                  <a:rect b="b" l="l" r="r" t="t"/>
                  <a:pathLst>
                    <a:path extrusionOk="0" h="12245" w="10885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0885" y="12245"/>
                      </a:lnTo>
                      <a:lnTo>
                        <a:pt x="108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7" name="Google Shape;4287;p52"/>
                <p:cNvSpPr/>
                <p:nvPr/>
              </p:nvSpPr>
              <p:spPr>
                <a:xfrm flipH="1">
                  <a:off x="8590359" y="3501811"/>
                  <a:ext cx="95641" cy="95633"/>
                </a:xfrm>
                <a:custGeom>
                  <a:rect b="b" l="l" r="r" t="t"/>
                  <a:pathLst>
                    <a:path extrusionOk="0" h="12245" w="12246">
                      <a:moveTo>
                        <a:pt x="0" y="0"/>
                      </a:moveTo>
                      <a:lnTo>
                        <a:pt x="0" y="12245"/>
                      </a:lnTo>
                      <a:lnTo>
                        <a:pt x="12245" y="12245"/>
                      </a:lnTo>
                      <a:lnTo>
                        <a:pt x="122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288" name="Google Shape;4288;p52"/>
            <p:cNvGrpSpPr/>
            <p:nvPr/>
          </p:nvGrpSpPr>
          <p:grpSpPr>
            <a:xfrm>
              <a:off x="414191" y="3387487"/>
              <a:ext cx="636298" cy="675798"/>
              <a:chOff x="6163859" y="4325295"/>
              <a:chExt cx="1007279" cy="1069809"/>
            </a:xfrm>
          </p:grpSpPr>
          <p:sp>
            <p:nvSpPr>
              <p:cNvPr id="4289" name="Google Shape;4289;p52"/>
              <p:cNvSpPr/>
              <p:nvPr/>
            </p:nvSpPr>
            <p:spPr>
              <a:xfrm>
                <a:off x="6719586" y="5332558"/>
                <a:ext cx="62541" cy="62546"/>
              </a:xfrm>
              <a:custGeom>
                <a:rect b="b" l="l" r="r" t="t"/>
                <a:pathLst>
                  <a:path extrusionOk="0" h="12246" w="12245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0" name="Google Shape;4290;p52"/>
              <p:cNvSpPr/>
              <p:nvPr/>
            </p:nvSpPr>
            <p:spPr>
              <a:xfrm>
                <a:off x="6670963" y="5332558"/>
                <a:ext cx="48644" cy="62546"/>
              </a:xfrm>
              <a:custGeom>
                <a:rect b="b" l="l" r="r" t="t"/>
                <a:pathLst>
                  <a:path extrusionOk="0" h="12246" w="9524">
                    <a:moveTo>
                      <a:pt x="0" y="0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1" name="Google Shape;4291;p52"/>
              <p:cNvSpPr/>
              <p:nvPr/>
            </p:nvSpPr>
            <p:spPr>
              <a:xfrm>
                <a:off x="6615387" y="5332558"/>
                <a:ext cx="55600" cy="62546"/>
              </a:xfrm>
              <a:custGeom>
                <a:rect b="b" l="l" r="r" t="t"/>
                <a:pathLst>
                  <a:path extrusionOk="0" h="12246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2" name="Google Shape;4292;p52"/>
              <p:cNvSpPr/>
              <p:nvPr/>
            </p:nvSpPr>
            <p:spPr>
              <a:xfrm>
                <a:off x="6552862" y="5332558"/>
                <a:ext cx="62552" cy="62546"/>
              </a:xfrm>
              <a:custGeom>
                <a:rect b="b" l="l" r="r" t="t"/>
                <a:pathLst>
                  <a:path extrusionOk="0" h="12246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52"/>
              <p:cNvSpPr/>
              <p:nvPr/>
            </p:nvSpPr>
            <p:spPr>
              <a:xfrm>
                <a:off x="6719586" y="5276982"/>
                <a:ext cx="62541" cy="5560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52"/>
              <p:cNvSpPr/>
              <p:nvPr/>
            </p:nvSpPr>
            <p:spPr>
              <a:xfrm>
                <a:off x="6670963" y="5276982"/>
                <a:ext cx="48644" cy="5560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5" name="Google Shape;4295;p52"/>
              <p:cNvSpPr/>
              <p:nvPr/>
            </p:nvSpPr>
            <p:spPr>
              <a:xfrm>
                <a:off x="6615387" y="5276982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52"/>
              <p:cNvSpPr/>
              <p:nvPr/>
            </p:nvSpPr>
            <p:spPr>
              <a:xfrm>
                <a:off x="6552862" y="5276982"/>
                <a:ext cx="62552" cy="5560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7" name="Google Shape;4297;p52"/>
              <p:cNvSpPr/>
              <p:nvPr/>
            </p:nvSpPr>
            <p:spPr>
              <a:xfrm>
                <a:off x="6719586" y="5221411"/>
                <a:ext cx="62541" cy="55595"/>
              </a:xfrm>
              <a:custGeom>
                <a:rect b="b" l="l" r="r" t="t"/>
                <a:pathLst>
                  <a:path extrusionOk="0" h="10885" w="12245">
                    <a:moveTo>
                      <a:pt x="0" y="0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8" name="Google Shape;4298;p52"/>
              <p:cNvSpPr/>
              <p:nvPr/>
            </p:nvSpPr>
            <p:spPr>
              <a:xfrm>
                <a:off x="6670963" y="5221411"/>
                <a:ext cx="48644" cy="55595"/>
              </a:xfrm>
              <a:custGeom>
                <a:rect b="b" l="l" r="r" t="t"/>
                <a:pathLst>
                  <a:path extrusionOk="0" h="10885" w="9524">
                    <a:moveTo>
                      <a:pt x="0" y="0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9" name="Google Shape;4299;p52"/>
              <p:cNvSpPr/>
              <p:nvPr/>
            </p:nvSpPr>
            <p:spPr>
              <a:xfrm>
                <a:off x="6615387" y="5221411"/>
                <a:ext cx="55600" cy="55595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0" name="Google Shape;4300;p52"/>
              <p:cNvSpPr/>
              <p:nvPr/>
            </p:nvSpPr>
            <p:spPr>
              <a:xfrm>
                <a:off x="6552862" y="5221411"/>
                <a:ext cx="62552" cy="55595"/>
              </a:xfrm>
              <a:custGeom>
                <a:rect b="b" l="l" r="r" t="t"/>
                <a:pathLst>
                  <a:path extrusionOk="0" h="10885" w="12247">
                    <a:moveTo>
                      <a:pt x="1" y="0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1" name="Google Shape;4301;p52"/>
              <p:cNvSpPr/>
              <p:nvPr/>
            </p:nvSpPr>
            <p:spPr>
              <a:xfrm>
                <a:off x="6719586" y="5165834"/>
                <a:ext cx="62541" cy="5560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52"/>
              <p:cNvSpPr/>
              <p:nvPr/>
            </p:nvSpPr>
            <p:spPr>
              <a:xfrm>
                <a:off x="6670963" y="5165834"/>
                <a:ext cx="48644" cy="5560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52"/>
              <p:cNvSpPr/>
              <p:nvPr/>
            </p:nvSpPr>
            <p:spPr>
              <a:xfrm>
                <a:off x="6615387" y="5165834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4" name="Google Shape;4304;p52"/>
              <p:cNvSpPr/>
              <p:nvPr/>
            </p:nvSpPr>
            <p:spPr>
              <a:xfrm>
                <a:off x="6552862" y="5165834"/>
                <a:ext cx="62552" cy="5560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5" name="Google Shape;4305;p52"/>
              <p:cNvSpPr/>
              <p:nvPr/>
            </p:nvSpPr>
            <p:spPr>
              <a:xfrm>
                <a:off x="6719586" y="5110263"/>
                <a:ext cx="62541" cy="55595"/>
              </a:xfrm>
              <a:custGeom>
                <a:rect b="b" l="l" r="r" t="t"/>
                <a:pathLst>
                  <a:path extrusionOk="0" h="10885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52"/>
              <p:cNvSpPr/>
              <p:nvPr/>
            </p:nvSpPr>
            <p:spPr>
              <a:xfrm>
                <a:off x="6670963" y="5110263"/>
                <a:ext cx="48644" cy="55595"/>
              </a:xfrm>
              <a:custGeom>
                <a:rect b="b" l="l" r="r" t="t"/>
                <a:pathLst>
                  <a:path extrusionOk="0" h="10885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7" name="Google Shape;4307;p52"/>
              <p:cNvSpPr/>
              <p:nvPr/>
            </p:nvSpPr>
            <p:spPr>
              <a:xfrm>
                <a:off x="6615387" y="5110263"/>
                <a:ext cx="55600" cy="55595"/>
              </a:xfrm>
              <a:custGeom>
                <a:rect b="b" l="l" r="r" t="t"/>
                <a:pathLst>
                  <a:path extrusionOk="0" h="10885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8" name="Google Shape;4308;p52"/>
              <p:cNvSpPr/>
              <p:nvPr/>
            </p:nvSpPr>
            <p:spPr>
              <a:xfrm>
                <a:off x="6552862" y="5110263"/>
                <a:ext cx="62552" cy="55595"/>
              </a:xfrm>
              <a:custGeom>
                <a:rect b="b" l="l" r="r" t="t"/>
                <a:pathLst>
                  <a:path extrusionOk="0" h="10885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9" name="Google Shape;4309;p52"/>
              <p:cNvSpPr/>
              <p:nvPr/>
            </p:nvSpPr>
            <p:spPr>
              <a:xfrm>
                <a:off x="6837677" y="5054691"/>
                <a:ext cx="55595" cy="55595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0" name="Google Shape;4310;p52"/>
              <p:cNvSpPr/>
              <p:nvPr/>
            </p:nvSpPr>
            <p:spPr>
              <a:xfrm>
                <a:off x="6782101" y="5054691"/>
                <a:ext cx="55600" cy="55595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1" name="Google Shape;4311;p52"/>
              <p:cNvSpPr/>
              <p:nvPr/>
            </p:nvSpPr>
            <p:spPr>
              <a:xfrm>
                <a:off x="6719586" y="5054691"/>
                <a:ext cx="62541" cy="55595"/>
              </a:xfrm>
              <a:custGeom>
                <a:rect b="b" l="l" r="r" t="t"/>
                <a:pathLst>
                  <a:path extrusionOk="0" h="10885" w="12245">
                    <a:moveTo>
                      <a:pt x="0" y="0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2" name="Google Shape;4312;p52"/>
              <p:cNvSpPr/>
              <p:nvPr/>
            </p:nvSpPr>
            <p:spPr>
              <a:xfrm>
                <a:off x="6670963" y="5054691"/>
                <a:ext cx="48644" cy="55595"/>
              </a:xfrm>
              <a:custGeom>
                <a:rect b="b" l="l" r="r" t="t"/>
                <a:pathLst>
                  <a:path extrusionOk="0" h="10885" w="9524">
                    <a:moveTo>
                      <a:pt x="0" y="0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52"/>
              <p:cNvSpPr/>
              <p:nvPr/>
            </p:nvSpPr>
            <p:spPr>
              <a:xfrm>
                <a:off x="6615387" y="5054691"/>
                <a:ext cx="55600" cy="55595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52"/>
              <p:cNvSpPr/>
              <p:nvPr/>
            </p:nvSpPr>
            <p:spPr>
              <a:xfrm>
                <a:off x="6552862" y="5054691"/>
                <a:ext cx="62552" cy="55595"/>
              </a:xfrm>
              <a:custGeom>
                <a:rect b="b" l="l" r="r" t="t"/>
                <a:pathLst>
                  <a:path extrusionOk="0" h="10885" w="12247">
                    <a:moveTo>
                      <a:pt x="1" y="0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52"/>
              <p:cNvSpPr/>
              <p:nvPr/>
            </p:nvSpPr>
            <p:spPr>
              <a:xfrm>
                <a:off x="6504240" y="5054691"/>
                <a:ext cx="48649" cy="55595"/>
              </a:xfrm>
              <a:custGeom>
                <a:rect b="b" l="l" r="r" t="t"/>
                <a:pathLst>
                  <a:path extrusionOk="0" h="10885" w="9525">
                    <a:moveTo>
                      <a:pt x="1" y="0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6" name="Google Shape;4316;p52"/>
              <p:cNvSpPr/>
              <p:nvPr/>
            </p:nvSpPr>
            <p:spPr>
              <a:xfrm>
                <a:off x="6448669" y="5054691"/>
                <a:ext cx="55595" cy="55595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7" name="Google Shape;4317;p52"/>
              <p:cNvSpPr/>
              <p:nvPr/>
            </p:nvSpPr>
            <p:spPr>
              <a:xfrm>
                <a:off x="6386148" y="5054691"/>
                <a:ext cx="62546" cy="55595"/>
              </a:xfrm>
              <a:custGeom>
                <a:rect b="b" l="l" r="r" t="t"/>
                <a:pathLst>
                  <a:path extrusionOk="0" h="10885" w="12246">
                    <a:moveTo>
                      <a:pt x="1" y="0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8" name="Google Shape;4318;p52"/>
              <p:cNvSpPr/>
              <p:nvPr/>
            </p:nvSpPr>
            <p:spPr>
              <a:xfrm>
                <a:off x="6837677" y="4999115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9" name="Google Shape;4319;p52"/>
              <p:cNvSpPr/>
              <p:nvPr/>
            </p:nvSpPr>
            <p:spPr>
              <a:xfrm>
                <a:off x="6615387" y="4999115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0" name="Google Shape;4320;p52"/>
              <p:cNvSpPr/>
              <p:nvPr/>
            </p:nvSpPr>
            <p:spPr>
              <a:xfrm>
                <a:off x="6386148" y="4999115"/>
                <a:ext cx="62546" cy="5560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52"/>
              <p:cNvSpPr/>
              <p:nvPr/>
            </p:nvSpPr>
            <p:spPr>
              <a:xfrm>
                <a:off x="6837677" y="4943544"/>
                <a:ext cx="55595" cy="55595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2" name="Google Shape;4322;p52"/>
              <p:cNvSpPr/>
              <p:nvPr/>
            </p:nvSpPr>
            <p:spPr>
              <a:xfrm>
                <a:off x="6615387" y="4943544"/>
                <a:ext cx="55600" cy="55595"/>
              </a:xfrm>
              <a:custGeom>
                <a:rect b="b" l="l" r="r" t="t"/>
                <a:pathLst>
                  <a:path extrusionOk="0" h="10885" w="10886">
                    <a:moveTo>
                      <a:pt x="1" y="0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3" name="Google Shape;4323;p52"/>
              <p:cNvSpPr/>
              <p:nvPr/>
            </p:nvSpPr>
            <p:spPr>
              <a:xfrm>
                <a:off x="6386148" y="4943544"/>
                <a:ext cx="62546" cy="55595"/>
              </a:xfrm>
              <a:custGeom>
                <a:rect b="b" l="l" r="r" t="t"/>
                <a:pathLst>
                  <a:path extrusionOk="0" h="10885" w="12246">
                    <a:moveTo>
                      <a:pt x="1" y="0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52"/>
              <p:cNvSpPr/>
              <p:nvPr/>
            </p:nvSpPr>
            <p:spPr>
              <a:xfrm>
                <a:off x="6837677" y="4887972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52"/>
              <p:cNvSpPr/>
              <p:nvPr/>
            </p:nvSpPr>
            <p:spPr>
              <a:xfrm>
                <a:off x="6615387" y="4887972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52"/>
              <p:cNvSpPr/>
              <p:nvPr/>
            </p:nvSpPr>
            <p:spPr>
              <a:xfrm>
                <a:off x="6386148" y="4887972"/>
                <a:ext cx="62546" cy="5560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52"/>
              <p:cNvSpPr/>
              <p:nvPr/>
            </p:nvSpPr>
            <p:spPr>
              <a:xfrm>
                <a:off x="7059967" y="4832401"/>
                <a:ext cx="55600" cy="55590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8" name="Google Shape;4328;p52"/>
              <p:cNvSpPr/>
              <p:nvPr/>
            </p:nvSpPr>
            <p:spPr>
              <a:xfrm>
                <a:off x="7004396" y="4832401"/>
                <a:ext cx="55595" cy="55590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9" name="Google Shape;4329;p52"/>
              <p:cNvSpPr/>
              <p:nvPr/>
            </p:nvSpPr>
            <p:spPr>
              <a:xfrm>
                <a:off x="6948824" y="4832401"/>
                <a:ext cx="55595" cy="55590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4" y="10884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52"/>
              <p:cNvSpPr/>
              <p:nvPr/>
            </p:nvSpPr>
            <p:spPr>
              <a:xfrm>
                <a:off x="6893248" y="4832401"/>
                <a:ext cx="55600" cy="55590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1" name="Google Shape;4331;p52"/>
              <p:cNvSpPr/>
              <p:nvPr/>
            </p:nvSpPr>
            <p:spPr>
              <a:xfrm>
                <a:off x="6837677" y="4832401"/>
                <a:ext cx="55595" cy="55590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52"/>
              <p:cNvSpPr/>
              <p:nvPr/>
            </p:nvSpPr>
            <p:spPr>
              <a:xfrm>
                <a:off x="6782101" y="4832401"/>
                <a:ext cx="55600" cy="55590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52"/>
              <p:cNvSpPr/>
              <p:nvPr/>
            </p:nvSpPr>
            <p:spPr>
              <a:xfrm>
                <a:off x="6719586" y="4832401"/>
                <a:ext cx="62541" cy="55590"/>
              </a:xfrm>
              <a:custGeom>
                <a:rect b="b" l="l" r="r" t="t"/>
                <a:pathLst>
                  <a:path extrusionOk="0" h="10884" w="12245">
                    <a:moveTo>
                      <a:pt x="0" y="0"/>
                    </a:moveTo>
                    <a:lnTo>
                      <a:pt x="0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4" name="Google Shape;4334;p52"/>
              <p:cNvSpPr/>
              <p:nvPr/>
            </p:nvSpPr>
            <p:spPr>
              <a:xfrm>
                <a:off x="6670963" y="4832401"/>
                <a:ext cx="48644" cy="55590"/>
              </a:xfrm>
              <a:custGeom>
                <a:rect b="b" l="l" r="r" t="t"/>
                <a:pathLst>
                  <a:path extrusionOk="0" h="10884" w="9524">
                    <a:moveTo>
                      <a:pt x="0" y="0"/>
                    </a:moveTo>
                    <a:lnTo>
                      <a:pt x="0" y="10884"/>
                    </a:lnTo>
                    <a:lnTo>
                      <a:pt x="9523" y="10884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5" name="Google Shape;4335;p52"/>
              <p:cNvSpPr/>
              <p:nvPr/>
            </p:nvSpPr>
            <p:spPr>
              <a:xfrm>
                <a:off x="6615387" y="4832401"/>
                <a:ext cx="55600" cy="55590"/>
              </a:xfrm>
              <a:custGeom>
                <a:rect b="b" l="l" r="r" t="t"/>
                <a:pathLst>
                  <a:path extrusionOk="0" h="10884" w="10886">
                    <a:moveTo>
                      <a:pt x="1" y="0"/>
                    </a:moveTo>
                    <a:lnTo>
                      <a:pt x="1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52"/>
              <p:cNvSpPr/>
              <p:nvPr/>
            </p:nvSpPr>
            <p:spPr>
              <a:xfrm>
                <a:off x="6552862" y="4832401"/>
                <a:ext cx="62552" cy="55590"/>
              </a:xfrm>
              <a:custGeom>
                <a:rect b="b" l="l" r="r" t="t"/>
                <a:pathLst>
                  <a:path extrusionOk="0" h="10884" w="12247">
                    <a:moveTo>
                      <a:pt x="1" y="0"/>
                    </a:moveTo>
                    <a:lnTo>
                      <a:pt x="1" y="10884"/>
                    </a:lnTo>
                    <a:lnTo>
                      <a:pt x="12247" y="10884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52"/>
              <p:cNvSpPr/>
              <p:nvPr/>
            </p:nvSpPr>
            <p:spPr>
              <a:xfrm>
                <a:off x="6504240" y="4832401"/>
                <a:ext cx="48649" cy="55590"/>
              </a:xfrm>
              <a:custGeom>
                <a:rect b="b" l="l" r="r" t="t"/>
                <a:pathLst>
                  <a:path extrusionOk="0" h="10884" w="9525">
                    <a:moveTo>
                      <a:pt x="1" y="0"/>
                    </a:moveTo>
                    <a:lnTo>
                      <a:pt x="1" y="10884"/>
                    </a:lnTo>
                    <a:lnTo>
                      <a:pt x="9525" y="1088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8" name="Google Shape;4338;p52"/>
              <p:cNvSpPr/>
              <p:nvPr/>
            </p:nvSpPr>
            <p:spPr>
              <a:xfrm>
                <a:off x="6448669" y="4832401"/>
                <a:ext cx="55595" cy="55590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52"/>
              <p:cNvSpPr/>
              <p:nvPr/>
            </p:nvSpPr>
            <p:spPr>
              <a:xfrm>
                <a:off x="6386148" y="4832401"/>
                <a:ext cx="62546" cy="55590"/>
              </a:xfrm>
              <a:custGeom>
                <a:rect b="b" l="l" r="r" t="t"/>
                <a:pathLst>
                  <a:path extrusionOk="0" h="10884" w="12246">
                    <a:moveTo>
                      <a:pt x="1" y="0"/>
                    </a:moveTo>
                    <a:lnTo>
                      <a:pt x="1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0" name="Google Shape;4340;p52"/>
              <p:cNvSpPr/>
              <p:nvPr/>
            </p:nvSpPr>
            <p:spPr>
              <a:xfrm>
                <a:off x="6337521" y="4832401"/>
                <a:ext cx="48649" cy="55590"/>
              </a:xfrm>
              <a:custGeom>
                <a:rect b="b" l="l" r="r" t="t"/>
                <a:pathLst>
                  <a:path extrusionOk="0" h="10884" w="9525">
                    <a:moveTo>
                      <a:pt x="1" y="0"/>
                    </a:moveTo>
                    <a:lnTo>
                      <a:pt x="1" y="10884"/>
                    </a:lnTo>
                    <a:lnTo>
                      <a:pt x="9525" y="1088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52"/>
              <p:cNvSpPr/>
              <p:nvPr/>
            </p:nvSpPr>
            <p:spPr>
              <a:xfrm>
                <a:off x="6281950" y="4832401"/>
                <a:ext cx="55595" cy="55590"/>
              </a:xfrm>
              <a:custGeom>
                <a:rect b="b" l="l" r="r" t="t"/>
                <a:pathLst>
                  <a:path extrusionOk="0" h="10884" w="10885">
                    <a:moveTo>
                      <a:pt x="0" y="0"/>
                    </a:moveTo>
                    <a:lnTo>
                      <a:pt x="0" y="10884"/>
                    </a:lnTo>
                    <a:lnTo>
                      <a:pt x="10885" y="1088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2" name="Google Shape;4342;p52"/>
              <p:cNvSpPr/>
              <p:nvPr/>
            </p:nvSpPr>
            <p:spPr>
              <a:xfrm>
                <a:off x="6219430" y="4832401"/>
                <a:ext cx="62546" cy="55590"/>
              </a:xfrm>
              <a:custGeom>
                <a:rect b="b" l="l" r="r" t="t"/>
                <a:pathLst>
                  <a:path extrusionOk="0" h="10884" w="12246">
                    <a:moveTo>
                      <a:pt x="0" y="0"/>
                    </a:moveTo>
                    <a:lnTo>
                      <a:pt x="0" y="10884"/>
                    </a:lnTo>
                    <a:lnTo>
                      <a:pt x="12245" y="1088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3" name="Google Shape;4343;p52"/>
              <p:cNvSpPr/>
              <p:nvPr/>
            </p:nvSpPr>
            <p:spPr>
              <a:xfrm>
                <a:off x="7059967" y="4769881"/>
                <a:ext cx="55600" cy="62546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4" name="Google Shape;4344;p52"/>
              <p:cNvSpPr/>
              <p:nvPr/>
            </p:nvSpPr>
            <p:spPr>
              <a:xfrm>
                <a:off x="7004396" y="4769881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5" name="Google Shape;4345;p52"/>
              <p:cNvSpPr/>
              <p:nvPr/>
            </p:nvSpPr>
            <p:spPr>
              <a:xfrm>
                <a:off x="6948824" y="4769881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6" name="Google Shape;4346;p52"/>
              <p:cNvSpPr/>
              <p:nvPr/>
            </p:nvSpPr>
            <p:spPr>
              <a:xfrm>
                <a:off x="6893248" y="4769881"/>
                <a:ext cx="55600" cy="62546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7" name="Google Shape;4347;p52"/>
              <p:cNvSpPr/>
              <p:nvPr/>
            </p:nvSpPr>
            <p:spPr>
              <a:xfrm>
                <a:off x="6837677" y="4769881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52"/>
              <p:cNvSpPr/>
              <p:nvPr/>
            </p:nvSpPr>
            <p:spPr>
              <a:xfrm>
                <a:off x="6782101" y="4769881"/>
                <a:ext cx="55600" cy="62546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9" name="Google Shape;4349;p52"/>
              <p:cNvSpPr/>
              <p:nvPr/>
            </p:nvSpPr>
            <p:spPr>
              <a:xfrm>
                <a:off x="6719586" y="4769881"/>
                <a:ext cx="62541" cy="62546"/>
              </a:xfrm>
              <a:custGeom>
                <a:rect b="b" l="l" r="r" t="t"/>
                <a:pathLst>
                  <a:path extrusionOk="0" h="12246" w="12245">
                    <a:moveTo>
                      <a:pt x="0" y="1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0" name="Google Shape;4350;p52"/>
              <p:cNvSpPr/>
              <p:nvPr/>
            </p:nvSpPr>
            <p:spPr>
              <a:xfrm>
                <a:off x="6670963" y="4769881"/>
                <a:ext cx="48644" cy="62546"/>
              </a:xfrm>
              <a:custGeom>
                <a:rect b="b" l="l" r="r" t="t"/>
                <a:pathLst>
                  <a:path extrusionOk="0" h="12246" w="9524">
                    <a:moveTo>
                      <a:pt x="0" y="1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1" name="Google Shape;4351;p52"/>
              <p:cNvSpPr/>
              <p:nvPr/>
            </p:nvSpPr>
            <p:spPr>
              <a:xfrm>
                <a:off x="6615387" y="4769881"/>
                <a:ext cx="55600" cy="62546"/>
              </a:xfrm>
              <a:custGeom>
                <a:rect b="b" l="l" r="r" t="t"/>
                <a:pathLst>
                  <a:path extrusionOk="0" h="12246" w="10886">
                    <a:moveTo>
                      <a:pt x="1" y="1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2" name="Google Shape;4352;p52"/>
              <p:cNvSpPr/>
              <p:nvPr/>
            </p:nvSpPr>
            <p:spPr>
              <a:xfrm>
                <a:off x="6552862" y="4769881"/>
                <a:ext cx="62552" cy="62546"/>
              </a:xfrm>
              <a:custGeom>
                <a:rect b="b" l="l" r="r" t="t"/>
                <a:pathLst>
                  <a:path extrusionOk="0" h="12246" w="12247">
                    <a:moveTo>
                      <a:pt x="1" y="1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3" name="Google Shape;4353;p52"/>
              <p:cNvSpPr/>
              <p:nvPr/>
            </p:nvSpPr>
            <p:spPr>
              <a:xfrm>
                <a:off x="6504240" y="4769881"/>
                <a:ext cx="48649" cy="62546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4" name="Google Shape;4354;p52"/>
              <p:cNvSpPr/>
              <p:nvPr/>
            </p:nvSpPr>
            <p:spPr>
              <a:xfrm>
                <a:off x="6448669" y="4769881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5" name="Google Shape;4355;p52"/>
              <p:cNvSpPr/>
              <p:nvPr/>
            </p:nvSpPr>
            <p:spPr>
              <a:xfrm>
                <a:off x="6386148" y="4769881"/>
                <a:ext cx="62546" cy="62546"/>
              </a:xfrm>
              <a:custGeom>
                <a:rect b="b" l="l" r="r" t="t"/>
                <a:pathLst>
                  <a:path extrusionOk="0" h="12246" w="12246">
                    <a:moveTo>
                      <a:pt x="1" y="1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6" name="Google Shape;4356;p52"/>
              <p:cNvSpPr/>
              <p:nvPr/>
            </p:nvSpPr>
            <p:spPr>
              <a:xfrm>
                <a:off x="6337521" y="4769881"/>
                <a:ext cx="48649" cy="62546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7" name="Google Shape;4357;p52"/>
              <p:cNvSpPr/>
              <p:nvPr/>
            </p:nvSpPr>
            <p:spPr>
              <a:xfrm>
                <a:off x="6281950" y="4769881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8" name="Google Shape;4358;p52"/>
              <p:cNvSpPr/>
              <p:nvPr/>
            </p:nvSpPr>
            <p:spPr>
              <a:xfrm>
                <a:off x="6219430" y="4769881"/>
                <a:ext cx="62546" cy="62546"/>
              </a:xfrm>
              <a:custGeom>
                <a:rect b="b" l="l" r="r" t="t"/>
                <a:pathLst>
                  <a:path extrusionOk="0" h="12246" w="12246">
                    <a:moveTo>
                      <a:pt x="0" y="1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9" name="Google Shape;4359;p52"/>
              <p:cNvSpPr/>
              <p:nvPr/>
            </p:nvSpPr>
            <p:spPr>
              <a:xfrm>
                <a:off x="7059967" y="4721253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0" name="Google Shape;4360;p52"/>
              <p:cNvSpPr/>
              <p:nvPr/>
            </p:nvSpPr>
            <p:spPr>
              <a:xfrm>
                <a:off x="7004396" y="4721253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52"/>
              <p:cNvSpPr/>
              <p:nvPr/>
            </p:nvSpPr>
            <p:spPr>
              <a:xfrm>
                <a:off x="6948824" y="4721253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4" y="952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2" name="Google Shape;4362;p52"/>
              <p:cNvSpPr/>
              <p:nvPr/>
            </p:nvSpPr>
            <p:spPr>
              <a:xfrm>
                <a:off x="6893248" y="4721253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3" name="Google Shape;4363;p52"/>
              <p:cNvSpPr/>
              <p:nvPr/>
            </p:nvSpPr>
            <p:spPr>
              <a:xfrm>
                <a:off x="6837677" y="4721253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4" name="Google Shape;4364;p52"/>
              <p:cNvSpPr/>
              <p:nvPr/>
            </p:nvSpPr>
            <p:spPr>
              <a:xfrm>
                <a:off x="6782101" y="4721253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5" name="Google Shape;4365;p52"/>
              <p:cNvSpPr/>
              <p:nvPr/>
            </p:nvSpPr>
            <p:spPr>
              <a:xfrm>
                <a:off x="6719586" y="4721253"/>
                <a:ext cx="62541" cy="48649"/>
              </a:xfrm>
              <a:custGeom>
                <a:rect b="b" l="l" r="r" t="t"/>
                <a:pathLst>
                  <a:path extrusionOk="0" h="9525" w="12245">
                    <a:moveTo>
                      <a:pt x="0" y="0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6" name="Google Shape;4366;p52"/>
              <p:cNvSpPr/>
              <p:nvPr/>
            </p:nvSpPr>
            <p:spPr>
              <a:xfrm>
                <a:off x="6670963" y="4721253"/>
                <a:ext cx="48644" cy="48649"/>
              </a:xfrm>
              <a:custGeom>
                <a:rect b="b" l="l" r="r" t="t"/>
                <a:pathLst>
                  <a:path extrusionOk="0" h="9525" w="9524">
                    <a:moveTo>
                      <a:pt x="0" y="0"/>
                    </a:moveTo>
                    <a:lnTo>
                      <a:pt x="0" y="9525"/>
                    </a:lnTo>
                    <a:lnTo>
                      <a:pt x="9523" y="952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7" name="Google Shape;4367;p52"/>
              <p:cNvSpPr/>
              <p:nvPr/>
            </p:nvSpPr>
            <p:spPr>
              <a:xfrm>
                <a:off x="6615387" y="4721253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52"/>
              <p:cNvSpPr/>
              <p:nvPr/>
            </p:nvSpPr>
            <p:spPr>
              <a:xfrm>
                <a:off x="6552862" y="4721253"/>
                <a:ext cx="62552" cy="48649"/>
              </a:xfrm>
              <a:custGeom>
                <a:rect b="b" l="l" r="r" t="t"/>
                <a:pathLst>
                  <a:path extrusionOk="0" h="9525" w="12247">
                    <a:moveTo>
                      <a:pt x="1" y="0"/>
                    </a:moveTo>
                    <a:lnTo>
                      <a:pt x="1" y="9525"/>
                    </a:lnTo>
                    <a:lnTo>
                      <a:pt x="12247" y="952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9" name="Google Shape;4369;p52"/>
              <p:cNvSpPr/>
              <p:nvPr/>
            </p:nvSpPr>
            <p:spPr>
              <a:xfrm>
                <a:off x="6504240" y="4721253"/>
                <a:ext cx="48649" cy="48649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0" name="Google Shape;4370;p52"/>
              <p:cNvSpPr/>
              <p:nvPr/>
            </p:nvSpPr>
            <p:spPr>
              <a:xfrm>
                <a:off x="6448669" y="4721253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1" name="Google Shape;4371;p52"/>
              <p:cNvSpPr/>
              <p:nvPr/>
            </p:nvSpPr>
            <p:spPr>
              <a:xfrm>
                <a:off x="6386148" y="4721253"/>
                <a:ext cx="62546" cy="48649"/>
              </a:xfrm>
              <a:custGeom>
                <a:rect b="b" l="l" r="r" t="t"/>
                <a:pathLst>
                  <a:path extrusionOk="0" h="9525" w="12246">
                    <a:moveTo>
                      <a:pt x="1" y="0"/>
                    </a:moveTo>
                    <a:lnTo>
                      <a:pt x="1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52"/>
              <p:cNvSpPr/>
              <p:nvPr/>
            </p:nvSpPr>
            <p:spPr>
              <a:xfrm>
                <a:off x="6337521" y="4721253"/>
                <a:ext cx="48649" cy="48649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3" name="Google Shape;4373;p52"/>
              <p:cNvSpPr/>
              <p:nvPr/>
            </p:nvSpPr>
            <p:spPr>
              <a:xfrm>
                <a:off x="6281950" y="4721253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4" name="Google Shape;4374;p52"/>
              <p:cNvSpPr/>
              <p:nvPr/>
            </p:nvSpPr>
            <p:spPr>
              <a:xfrm>
                <a:off x="6219430" y="4721253"/>
                <a:ext cx="62546" cy="48649"/>
              </a:xfrm>
              <a:custGeom>
                <a:rect b="b" l="l" r="r" t="t"/>
                <a:pathLst>
                  <a:path extrusionOk="0" h="9525" w="12246">
                    <a:moveTo>
                      <a:pt x="0" y="0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5" name="Google Shape;4375;p52"/>
              <p:cNvSpPr/>
              <p:nvPr/>
            </p:nvSpPr>
            <p:spPr>
              <a:xfrm>
                <a:off x="7059967" y="4665677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6" name="Google Shape;4376;p52"/>
              <p:cNvSpPr/>
              <p:nvPr/>
            </p:nvSpPr>
            <p:spPr>
              <a:xfrm>
                <a:off x="7004396" y="4665677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7" name="Google Shape;4377;p52"/>
              <p:cNvSpPr/>
              <p:nvPr/>
            </p:nvSpPr>
            <p:spPr>
              <a:xfrm>
                <a:off x="6948824" y="4665677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8" name="Google Shape;4378;p52"/>
              <p:cNvSpPr/>
              <p:nvPr/>
            </p:nvSpPr>
            <p:spPr>
              <a:xfrm>
                <a:off x="6893248" y="4665677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9" name="Google Shape;4379;p52"/>
              <p:cNvSpPr/>
              <p:nvPr/>
            </p:nvSpPr>
            <p:spPr>
              <a:xfrm>
                <a:off x="6837677" y="4665677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0" name="Google Shape;4380;p52"/>
              <p:cNvSpPr/>
              <p:nvPr/>
            </p:nvSpPr>
            <p:spPr>
              <a:xfrm>
                <a:off x="6782101" y="4665677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52"/>
              <p:cNvSpPr/>
              <p:nvPr/>
            </p:nvSpPr>
            <p:spPr>
              <a:xfrm>
                <a:off x="6719586" y="4665677"/>
                <a:ext cx="62541" cy="5560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2" name="Google Shape;4382;p52"/>
              <p:cNvSpPr/>
              <p:nvPr/>
            </p:nvSpPr>
            <p:spPr>
              <a:xfrm>
                <a:off x="6670963" y="4665677"/>
                <a:ext cx="48644" cy="5560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3" name="Google Shape;4383;p52"/>
              <p:cNvSpPr/>
              <p:nvPr/>
            </p:nvSpPr>
            <p:spPr>
              <a:xfrm>
                <a:off x="6615387" y="4665677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4" name="Google Shape;4384;p52"/>
              <p:cNvSpPr/>
              <p:nvPr/>
            </p:nvSpPr>
            <p:spPr>
              <a:xfrm>
                <a:off x="6552862" y="4665677"/>
                <a:ext cx="62552" cy="5560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5" name="Google Shape;4385;p52"/>
              <p:cNvSpPr/>
              <p:nvPr/>
            </p:nvSpPr>
            <p:spPr>
              <a:xfrm>
                <a:off x="6504240" y="4665677"/>
                <a:ext cx="48649" cy="5560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6" name="Google Shape;4386;p52"/>
              <p:cNvSpPr/>
              <p:nvPr/>
            </p:nvSpPr>
            <p:spPr>
              <a:xfrm>
                <a:off x="6448669" y="4665677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52"/>
              <p:cNvSpPr/>
              <p:nvPr/>
            </p:nvSpPr>
            <p:spPr>
              <a:xfrm>
                <a:off x="6386148" y="4665677"/>
                <a:ext cx="62546" cy="5560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8" name="Google Shape;4388;p52"/>
              <p:cNvSpPr/>
              <p:nvPr/>
            </p:nvSpPr>
            <p:spPr>
              <a:xfrm>
                <a:off x="6337521" y="4665677"/>
                <a:ext cx="48649" cy="5560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9" name="Google Shape;4389;p52"/>
              <p:cNvSpPr/>
              <p:nvPr/>
            </p:nvSpPr>
            <p:spPr>
              <a:xfrm>
                <a:off x="6281950" y="4665677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p52"/>
              <p:cNvSpPr/>
              <p:nvPr/>
            </p:nvSpPr>
            <p:spPr>
              <a:xfrm>
                <a:off x="6219430" y="4665677"/>
                <a:ext cx="62546" cy="55600"/>
              </a:xfrm>
              <a:custGeom>
                <a:rect b="b" l="l" r="r" t="t"/>
                <a:pathLst>
                  <a:path extrusionOk="0" h="10886" w="12246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52"/>
              <p:cNvSpPr/>
              <p:nvPr/>
            </p:nvSpPr>
            <p:spPr>
              <a:xfrm>
                <a:off x="7059967" y="4603162"/>
                <a:ext cx="55600" cy="62541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52"/>
              <p:cNvSpPr/>
              <p:nvPr/>
            </p:nvSpPr>
            <p:spPr>
              <a:xfrm>
                <a:off x="7004396" y="4603162"/>
                <a:ext cx="55595" cy="62541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p52"/>
              <p:cNvSpPr/>
              <p:nvPr/>
            </p:nvSpPr>
            <p:spPr>
              <a:xfrm>
                <a:off x="6948824" y="4603162"/>
                <a:ext cx="55595" cy="62541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4" name="Google Shape;4394;p52"/>
              <p:cNvSpPr/>
              <p:nvPr/>
            </p:nvSpPr>
            <p:spPr>
              <a:xfrm>
                <a:off x="6893248" y="4603162"/>
                <a:ext cx="55600" cy="62541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5" name="Google Shape;4395;p52"/>
              <p:cNvSpPr/>
              <p:nvPr/>
            </p:nvSpPr>
            <p:spPr>
              <a:xfrm>
                <a:off x="6837677" y="4603162"/>
                <a:ext cx="55595" cy="62541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p52"/>
              <p:cNvSpPr/>
              <p:nvPr/>
            </p:nvSpPr>
            <p:spPr>
              <a:xfrm>
                <a:off x="6782101" y="4603162"/>
                <a:ext cx="55600" cy="62541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52"/>
              <p:cNvSpPr/>
              <p:nvPr/>
            </p:nvSpPr>
            <p:spPr>
              <a:xfrm>
                <a:off x="6719586" y="4603162"/>
                <a:ext cx="62541" cy="62541"/>
              </a:xfrm>
              <a:custGeom>
                <a:rect b="b" l="l" r="r" t="t"/>
                <a:pathLst>
                  <a:path extrusionOk="0" h="12245" w="12245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52"/>
              <p:cNvSpPr/>
              <p:nvPr/>
            </p:nvSpPr>
            <p:spPr>
              <a:xfrm>
                <a:off x="6670963" y="4603162"/>
                <a:ext cx="48644" cy="62541"/>
              </a:xfrm>
              <a:custGeom>
                <a:rect b="b" l="l" r="r" t="t"/>
                <a:pathLst>
                  <a:path extrusionOk="0" h="12245" w="9524">
                    <a:moveTo>
                      <a:pt x="0" y="0"/>
                    </a:moveTo>
                    <a:lnTo>
                      <a:pt x="0" y="12245"/>
                    </a:lnTo>
                    <a:lnTo>
                      <a:pt x="9523" y="12245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52"/>
              <p:cNvSpPr/>
              <p:nvPr/>
            </p:nvSpPr>
            <p:spPr>
              <a:xfrm>
                <a:off x="6615387" y="4603162"/>
                <a:ext cx="55600" cy="62541"/>
              </a:xfrm>
              <a:custGeom>
                <a:rect b="b" l="l" r="r" t="t"/>
                <a:pathLst>
                  <a:path extrusionOk="0" h="12245" w="10886">
                    <a:moveTo>
                      <a:pt x="1" y="0"/>
                    </a:moveTo>
                    <a:lnTo>
                      <a:pt x="1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p52"/>
              <p:cNvSpPr/>
              <p:nvPr/>
            </p:nvSpPr>
            <p:spPr>
              <a:xfrm>
                <a:off x="6552862" y="4603162"/>
                <a:ext cx="62552" cy="62541"/>
              </a:xfrm>
              <a:custGeom>
                <a:rect b="b" l="l" r="r" t="t"/>
                <a:pathLst>
                  <a:path extrusionOk="0" h="12245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p52"/>
              <p:cNvSpPr/>
              <p:nvPr/>
            </p:nvSpPr>
            <p:spPr>
              <a:xfrm>
                <a:off x="6504240" y="4603162"/>
                <a:ext cx="48649" cy="62541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p52"/>
              <p:cNvSpPr/>
              <p:nvPr/>
            </p:nvSpPr>
            <p:spPr>
              <a:xfrm>
                <a:off x="6448669" y="4603162"/>
                <a:ext cx="55595" cy="62541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52"/>
              <p:cNvSpPr/>
              <p:nvPr/>
            </p:nvSpPr>
            <p:spPr>
              <a:xfrm>
                <a:off x="6386148" y="4603162"/>
                <a:ext cx="62546" cy="62541"/>
              </a:xfrm>
              <a:custGeom>
                <a:rect b="b" l="l" r="r" t="t"/>
                <a:pathLst>
                  <a:path extrusionOk="0" h="12245" w="12246">
                    <a:moveTo>
                      <a:pt x="1" y="0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52"/>
              <p:cNvSpPr/>
              <p:nvPr/>
            </p:nvSpPr>
            <p:spPr>
              <a:xfrm>
                <a:off x="6337521" y="4603162"/>
                <a:ext cx="48649" cy="62541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52"/>
              <p:cNvSpPr/>
              <p:nvPr/>
            </p:nvSpPr>
            <p:spPr>
              <a:xfrm>
                <a:off x="6281950" y="4603162"/>
                <a:ext cx="55595" cy="62541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p52"/>
              <p:cNvSpPr/>
              <p:nvPr/>
            </p:nvSpPr>
            <p:spPr>
              <a:xfrm>
                <a:off x="6219430" y="4603162"/>
                <a:ext cx="62546" cy="62541"/>
              </a:xfrm>
              <a:custGeom>
                <a:rect b="b" l="l" r="r" t="t"/>
                <a:pathLst>
                  <a:path extrusionOk="0" h="12245" w="12246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p52"/>
              <p:cNvSpPr/>
              <p:nvPr/>
            </p:nvSpPr>
            <p:spPr>
              <a:xfrm>
                <a:off x="7059967" y="4554534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52"/>
              <p:cNvSpPr/>
              <p:nvPr/>
            </p:nvSpPr>
            <p:spPr>
              <a:xfrm>
                <a:off x="7004396" y="4554534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52"/>
              <p:cNvSpPr/>
              <p:nvPr/>
            </p:nvSpPr>
            <p:spPr>
              <a:xfrm>
                <a:off x="6948824" y="4554534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4" y="9524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52"/>
              <p:cNvSpPr/>
              <p:nvPr/>
            </p:nvSpPr>
            <p:spPr>
              <a:xfrm>
                <a:off x="6893248" y="4554534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52"/>
              <p:cNvSpPr/>
              <p:nvPr/>
            </p:nvSpPr>
            <p:spPr>
              <a:xfrm>
                <a:off x="6837677" y="4554534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52"/>
              <p:cNvSpPr/>
              <p:nvPr/>
            </p:nvSpPr>
            <p:spPr>
              <a:xfrm>
                <a:off x="6782101" y="4554534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p52"/>
              <p:cNvSpPr/>
              <p:nvPr/>
            </p:nvSpPr>
            <p:spPr>
              <a:xfrm>
                <a:off x="6719586" y="4554534"/>
                <a:ext cx="62541" cy="48649"/>
              </a:xfrm>
              <a:custGeom>
                <a:rect b="b" l="l" r="r" t="t"/>
                <a:pathLst>
                  <a:path extrusionOk="0" h="9525" w="12245">
                    <a:moveTo>
                      <a:pt x="0" y="0"/>
                    </a:moveTo>
                    <a:lnTo>
                      <a:pt x="0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52"/>
              <p:cNvSpPr/>
              <p:nvPr/>
            </p:nvSpPr>
            <p:spPr>
              <a:xfrm>
                <a:off x="6670963" y="4554534"/>
                <a:ext cx="48644" cy="48649"/>
              </a:xfrm>
              <a:custGeom>
                <a:rect b="b" l="l" r="r" t="t"/>
                <a:pathLst>
                  <a:path extrusionOk="0" h="9525" w="9524">
                    <a:moveTo>
                      <a:pt x="0" y="0"/>
                    </a:moveTo>
                    <a:lnTo>
                      <a:pt x="0" y="9524"/>
                    </a:lnTo>
                    <a:lnTo>
                      <a:pt x="9523" y="9524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52"/>
              <p:cNvSpPr/>
              <p:nvPr/>
            </p:nvSpPr>
            <p:spPr>
              <a:xfrm>
                <a:off x="6615387" y="4554534"/>
                <a:ext cx="55600" cy="48649"/>
              </a:xfrm>
              <a:custGeom>
                <a:rect b="b" l="l" r="r" t="t"/>
                <a:pathLst>
                  <a:path extrusionOk="0" h="9525" w="10886">
                    <a:moveTo>
                      <a:pt x="1" y="0"/>
                    </a:moveTo>
                    <a:lnTo>
                      <a:pt x="1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52"/>
              <p:cNvSpPr/>
              <p:nvPr/>
            </p:nvSpPr>
            <p:spPr>
              <a:xfrm>
                <a:off x="6552862" y="4554534"/>
                <a:ext cx="62552" cy="48649"/>
              </a:xfrm>
              <a:custGeom>
                <a:rect b="b" l="l" r="r" t="t"/>
                <a:pathLst>
                  <a:path extrusionOk="0" h="9525" w="12247">
                    <a:moveTo>
                      <a:pt x="1" y="0"/>
                    </a:moveTo>
                    <a:lnTo>
                      <a:pt x="1" y="9524"/>
                    </a:lnTo>
                    <a:lnTo>
                      <a:pt x="12247" y="9524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52"/>
              <p:cNvSpPr/>
              <p:nvPr/>
            </p:nvSpPr>
            <p:spPr>
              <a:xfrm>
                <a:off x="6504240" y="4554534"/>
                <a:ext cx="48649" cy="48649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4"/>
                    </a:lnTo>
                    <a:lnTo>
                      <a:pt x="9525" y="952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p52"/>
              <p:cNvSpPr/>
              <p:nvPr/>
            </p:nvSpPr>
            <p:spPr>
              <a:xfrm>
                <a:off x="6448669" y="4554534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9" name="Google Shape;4419;p52"/>
              <p:cNvSpPr/>
              <p:nvPr/>
            </p:nvSpPr>
            <p:spPr>
              <a:xfrm>
                <a:off x="6386148" y="4554534"/>
                <a:ext cx="62546" cy="48649"/>
              </a:xfrm>
              <a:custGeom>
                <a:rect b="b" l="l" r="r" t="t"/>
                <a:pathLst>
                  <a:path extrusionOk="0" h="9525" w="12246">
                    <a:moveTo>
                      <a:pt x="1" y="0"/>
                    </a:moveTo>
                    <a:lnTo>
                      <a:pt x="1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52"/>
              <p:cNvSpPr/>
              <p:nvPr/>
            </p:nvSpPr>
            <p:spPr>
              <a:xfrm>
                <a:off x="6337521" y="4554534"/>
                <a:ext cx="48649" cy="48649"/>
              </a:xfrm>
              <a:custGeom>
                <a:rect b="b" l="l" r="r" t="t"/>
                <a:pathLst>
                  <a:path extrusionOk="0" h="9525" w="9525">
                    <a:moveTo>
                      <a:pt x="1" y="0"/>
                    </a:moveTo>
                    <a:lnTo>
                      <a:pt x="1" y="9524"/>
                    </a:lnTo>
                    <a:lnTo>
                      <a:pt x="9525" y="9524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52"/>
              <p:cNvSpPr/>
              <p:nvPr/>
            </p:nvSpPr>
            <p:spPr>
              <a:xfrm>
                <a:off x="6281950" y="4554534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4"/>
                    </a:lnTo>
                    <a:lnTo>
                      <a:pt x="10885" y="9524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52"/>
              <p:cNvSpPr/>
              <p:nvPr/>
            </p:nvSpPr>
            <p:spPr>
              <a:xfrm>
                <a:off x="6219430" y="4554534"/>
                <a:ext cx="62546" cy="48649"/>
              </a:xfrm>
              <a:custGeom>
                <a:rect b="b" l="l" r="r" t="t"/>
                <a:pathLst>
                  <a:path extrusionOk="0" h="9525" w="12246">
                    <a:moveTo>
                      <a:pt x="0" y="0"/>
                    </a:moveTo>
                    <a:lnTo>
                      <a:pt x="0" y="9524"/>
                    </a:lnTo>
                    <a:lnTo>
                      <a:pt x="12245" y="9524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52"/>
              <p:cNvSpPr/>
              <p:nvPr/>
            </p:nvSpPr>
            <p:spPr>
              <a:xfrm>
                <a:off x="7059967" y="4498958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52"/>
              <p:cNvSpPr/>
              <p:nvPr/>
            </p:nvSpPr>
            <p:spPr>
              <a:xfrm>
                <a:off x="7115543" y="4776825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5" name="Google Shape;4425;p52"/>
              <p:cNvSpPr/>
              <p:nvPr/>
            </p:nvSpPr>
            <p:spPr>
              <a:xfrm>
                <a:off x="7115543" y="4728197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6" name="Google Shape;4426;p52"/>
              <p:cNvSpPr/>
              <p:nvPr/>
            </p:nvSpPr>
            <p:spPr>
              <a:xfrm>
                <a:off x="7115543" y="4665677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7" name="Google Shape;4427;p52"/>
              <p:cNvSpPr/>
              <p:nvPr/>
            </p:nvSpPr>
            <p:spPr>
              <a:xfrm>
                <a:off x="7115543" y="4610106"/>
                <a:ext cx="55595" cy="55595"/>
              </a:xfrm>
              <a:custGeom>
                <a:rect b="b" l="l" r="r" t="t"/>
                <a:pathLst>
                  <a:path extrusionOk="0" h="10885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8" name="Google Shape;4428;p52"/>
              <p:cNvSpPr/>
              <p:nvPr/>
            </p:nvSpPr>
            <p:spPr>
              <a:xfrm>
                <a:off x="7115543" y="4561478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9" name="Google Shape;4429;p52"/>
              <p:cNvSpPr/>
              <p:nvPr/>
            </p:nvSpPr>
            <p:spPr>
              <a:xfrm>
                <a:off x="7004396" y="4498958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0" name="Google Shape;4430;p52"/>
              <p:cNvSpPr/>
              <p:nvPr/>
            </p:nvSpPr>
            <p:spPr>
              <a:xfrm>
                <a:off x="6948824" y="4498958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1" name="Google Shape;4431;p52"/>
              <p:cNvSpPr/>
              <p:nvPr/>
            </p:nvSpPr>
            <p:spPr>
              <a:xfrm>
                <a:off x="6893248" y="4498958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2" name="Google Shape;4432;p52"/>
              <p:cNvSpPr/>
              <p:nvPr/>
            </p:nvSpPr>
            <p:spPr>
              <a:xfrm>
                <a:off x="6837677" y="4498958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3" name="Google Shape;4433;p52"/>
              <p:cNvSpPr/>
              <p:nvPr/>
            </p:nvSpPr>
            <p:spPr>
              <a:xfrm>
                <a:off x="6782101" y="4498958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52"/>
              <p:cNvSpPr/>
              <p:nvPr/>
            </p:nvSpPr>
            <p:spPr>
              <a:xfrm>
                <a:off x="6719586" y="4498958"/>
                <a:ext cx="62541" cy="55600"/>
              </a:xfrm>
              <a:custGeom>
                <a:rect b="b" l="l" r="r" t="t"/>
                <a:pathLst>
                  <a:path extrusionOk="0" h="10886" w="12245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5" name="Google Shape;4435;p52"/>
              <p:cNvSpPr/>
              <p:nvPr/>
            </p:nvSpPr>
            <p:spPr>
              <a:xfrm>
                <a:off x="6670963" y="4498958"/>
                <a:ext cx="48644" cy="55600"/>
              </a:xfrm>
              <a:custGeom>
                <a:rect b="b" l="l" r="r" t="t"/>
                <a:pathLst>
                  <a:path extrusionOk="0" h="10886" w="9524">
                    <a:moveTo>
                      <a:pt x="0" y="1"/>
                    </a:moveTo>
                    <a:lnTo>
                      <a:pt x="0" y="10885"/>
                    </a:lnTo>
                    <a:lnTo>
                      <a:pt x="9523" y="10885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52"/>
              <p:cNvSpPr/>
              <p:nvPr/>
            </p:nvSpPr>
            <p:spPr>
              <a:xfrm>
                <a:off x="6615387" y="4498958"/>
                <a:ext cx="55600" cy="55600"/>
              </a:xfrm>
              <a:custGeom>
                <a:rect b="b" l="l" r="r" t="t"/>
                <a:pathLst>
                  <a:path extrusionOk="0" h="10886" w="10886">
                    <a:moveTo>
                      <a:pt x="1" y="1"/>
                    </a:moveTo>
                    <a:lnTo>
                      <a:pt x="1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7" name="Google Shape;4437;p52"/>
              <p:cNvSpPr/>
              <p:nvPr/>
            </p:nvSpPr>
            <p:spPr>
              <a:xfrm>
                <a:off x="6552862" y="4498958"/>
                <a:ext cx="62552" cy="55600"/>
              </a:xfrm>
              <a:custGeom>
                <a:rect b="b" l="l" r="r" t="t"/>
                <a:pathLst>
                  <a:path extrusionOk="0" h="10886" w="12247">
                    <a:moveTo>
                      <a:pt x="1" y="1"/>
                    </a:moveTo>
                    <a:lnTo>
                      <a:pt x="1" y="10885"/>
                    </a:lnTo>
                    <a:lnTo>
                      <a:pt x="12247" y="1088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52"/>
              <p:cNvSpPr/>
              <p:nvPr/>
            </p:nvSpPr>
            <p:spPr>
              <a:xfrm>
                <a:off x="6504240" y="4498958"/>
                <a:ext cx="48649" cy="5560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9" name="Google Shape;4439;p52"/>
              <p:cNvSpPr/>
              <p:nvPr/>
            </p:nvSpPr>
            <p:spPr>
              <a:xfrm>
                <a:off x="6448669" y="4498958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0" name="Google Shape;4440;p52"/>
              <p:cNvSpPr/>
              <p:nvPr/>
            </p:nvSpPr>
            <p:spPr>
              <a:xfrm>
                <a:off x="6386148" y="4498958"/>
                <a:ext cx="62546" cy="55600"/>
              </a:xfrm>
              <a:custGeom>
                <a:rect b="b" l="l" r="r" t="t"/>
                <a:pathLst>
                  <a:path extrusionOk="0" h="10886" w="12246">
                    <a:moveTo>
                      <a:pt x="1" y="1"/>
                    </a:moveTo>
                    <a:lnTo>
                      <a:pt x="1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1" name="Google Shape;4441;p52"/>
              <p:cNvSpPr/>
              <p:nvPr/>
            </p:nvSpPr>
            <p:spPr>
              <a:xfrm>
                <a:off x="6337521" y="4498958"/>
                <a:ext cx="48649" cy="55600"/>
              </a:xfrm>
              <a:custGeom>
                <a:rect b="b" l="l" r="r" t="t"/>
                <a:pathLst>
                  <a:path extrusionOk="0" h="10886" w="9525">
                    <a:moveTo>
                      <a:pt x="1" y="1"/>
                    </a:moveTo>
                    <a:lnTo>
                      <a:pt x="1" y="10885"/>
                    </a:lnTo>
                    <a:lnTo>
                      <a:pt x="9525" y="1088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2" name="Google Shape;4442;p52"/>
              <p:cNvSpPr/>
              <p:nvPr/>
            </p:nvSpPr>
            <p:spPr>
              <a:xfrm>
                <a:off x="6281950" y="4498958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5" y="1088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3" name="Google Shape;4443;p52"/>
              <p:cNvSpPr/>
              <p:nvPr/>
            </p:nvSpPr>
            <p:spPr>
              <a:xfrm>
                <a:off x="6219430" y="4498958"/>
                <a:ext cx="62546" cy="55600"/>
              </a:xfrm>
              <a:custGeom>
                <a:rect b="b" l="l" r="r" t="t"/>
                <a:pathLst>
                  <a:path extrusionOk="0" h="10886" w="12246">
                    <a:moveTo>
                      <a:pt x="0" y="1"/>
                    </a:moveTo>
                    <a:lnTo>
                      <a:pt x="0" y="10885"/>
                    </a:lnTo>
                    <a:lnTo>
                      <a:pt x="12245" y="1088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4" name="Google Shape;4444;p52"/>
              <p:cNvSpPr/>
              <p:nvPr/>
            </p:nvSpPr>
            <p:spPr>
              <a:xfrm>
                <a:off x="6552862" y="4436437"/>
                <a:ext cx="62552" cy="62546"/>
              </a:xfrm>
              <a:custGeom>
                <a:rect b="b" l="l" r="r" t="t"/>
                <a:pathLst>
                  <a:path extrusionOk="0" h="12246" w="12247">
                    <a:moveTo>
                      <a:pt x="1" y="1"/>
                    </a:moveTo>
                    <a:lnTo>
                      <a:pt x="1" y="12246"/>
                    </a:lnTo>
                    <a:lnTo>
                      <a:pt x="12247" y="12246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5" name="Google Shape;4445;p52"/>
              <p:cNvSpPr/>
              <p:nvPr/>
            </p:nvSpPr>
            <p:spPr>
              <a:xfrm>
                <a:off x="6504240" y="4436437"/>
                <a:ext cx="48649" cy="62546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6"/>
                    </a:lnTo>
                    <a:lnTo>
                      <a:pt x="9525" y="12246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6" name="Google Shape;4446;p52"/>
              <p:cNvSpPr/>
              <p:nvPr/>
            </p:nvSpPr>
            <p:spPr>
              <a:xfrm>
                <a:off x="6448669" y="4436437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7" name="Google Shape;4447;p52"/>
              <p:cNvSpPr/>
              <p:nvPr/>
            </p:nvSpPr>
            <p:spPr>
              <a:xfrm>
                <a:off x="6386148" y="4436437"/>
                <a:ext cx="62546" cy="62546"/>
              </a:xfrm>
              <a:custGeom>
                <a:rect b="b" l="l" r="r" t="t"/>
                <a:pathLst>
                  <a:path extrusionOk="0" h="12246" w="12246">
                    <a:moveTo>
                      <a:pt x="1" y="1"/>
                    </a:moveTo>
                    <a:lnTo>
                      <a:pt x="1" y="12246"/>
                    </a:lnTo>
                    <a:lnTo>
                      <a:pt x="12245" y="12246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8" name="Google Shape;4448;p52"/>
              <p:cNvSpPr/>
              <p:nvPr/>
            </p:nvSpPr>
            <p:spPr>
              <a:xfrm>
                <a:off x="6337521" y="4436437"/>
                <a:ext cx="48649" cy="62546"/>
              </a:xfrm>
              <a:custGeom>
                <a:rect b="b" l="l" r="r" t="t"/>
                <a:pathLst>
                  <a:path extrusionOk="0" h="12246" w="9525">
                    <a:moveTo>
                      <a:pt x="1" y="1"/>
                    </a:moveTo>
                    <a:lnTo>
                      <a:pt x="1" y="12246"/>
                    </a:lnTo>
                    <a:lnTo>
                      <a:pt x="9525" y="12246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9" name="Google Shape;4449;p52"/>
              <p:cNvSpPr/>
              <p:nvPr/>
            </p:nvSpPr>
            <p:spPr>
              <a:xfrm>
                <a:off x="6281950" y="4436437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6"/>
                    </a:lnTo>
                    <a:lnTo>
                      <a:pt x="10885" y="12246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0" name="Google Shape;4450;p52"/>
              <p:cNvSpPr/>
              <p:nvPr/>
            </p:nvSpPr>
            <p:spPr>
              <a:xfrm>
                <a:off x="6219430" y="4436437"/>
                <a:ext cx="62546" cy="62546"/>
              </a:xfrm>
              <a:custGeom>
                <a:rect b="b" l="l" r="r" t="t"/>
                <a:pathLst>
                  <a:path extrusionOk="0" h="12246" w="12246">
                    <a:moveTo>
                      <a:pt x="0" y="1"/>
                    </a:moveTo>
                    <a:lnTo>
                      <a:pt x="0" y="12246"/>
                    </a:lnTo>
                    <a:lnTo>
                      <a:pt x="12245" y="12246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1" name="Google Shape;4451;p52"/>
              <p:cNvSpPr/>
              <p:nvPr/>
            </p:nvSpPr>
            <p:spPr>
              <a:xfrm>
                <a:off x="6552862" y="4387810"/>
                <a:ext cx="62552" cy="48649"/>
              </a:xfrm>
              <a:custGeom>
                <a:rect b="b" l="l" r="r" t="t"/>
                <a:pathLst>
                  <a:path extrusionOk="0" h="9525" w="12247">
                    <a:moveTo>
                      <a:pt x="1" y="1"/>
                    </a:moveTo>
                    <a:lnTo>
                      <a:pt x="1" y="9525"/>
                    </a:lnTo>
                    <a:lnTo>
                      <a:pt x="12247" y="9525"/>
                    </a:lnTo>
                    <a:lnTo>
                      <a:pt x="12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2" name="Google Shape;4452;p52"/>
              <p:cNvSpPr/>
              <p:nvPr/>
            </p:nvSpPr>
            <p:spPr>
              <a:xfrm>
                <a:off x="6504240" y="4387810"/>
                <a:ext cx="48649" cy="48649"/>
              </a:xfrm>
              <a:custGeom>
                <a:rect b="b" l="l" r="r" t="t"/>
                <a:pathLst>
                  <a:path extrusionOk="0" h="9525" w="9525">
                    <a:moveTo>
                      <a:pt x="1" y="1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3" name="Google Shape;4453;p52"/>
              <p:cNvSpPr/>
              <p:nvPr/>
            </p:nvSpPr>
            <p:spPr>
              <a:xfrm>
                <a:off x="6448669" y="4387810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4" name="Google Shape;4454;p52"/>
              <p:cNvSpPr/>
              <p:nvPr/>
            </p:nvSpPr>
            <p:spPr>
              <a:xfrm>
                <a:off x="6386148" y="4387810"/>
                <a:ext cx="62546" cy="48649"/>
              </a:xfrm>
              <a:custGeom>
                <a:rect b="b" l="l" r="r" t="t"/>
                <a:pathLst>
                  <a:path extrusionOk="0" h="9525" w="12246">
                    <a:moveTo>
                      <a:pt x="1" y="1"/>
                    </a:moveTo>
                    <a:lnTo>
                      <a:pt x="1" y="9525"/>
                    </a:lnTo>
                    <a:lnTo>
                      <a:pt x="12245" y="952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5" name="Google Shape;4455;p52"/>
              <p:cNvSpPr/>
              <p:nvPr/>
            </p:nvSpPr>
            <p:spPr>
              <a:xfrm>
                <a:off x="6337521" y="4387810"/>
                <a:ext cx="48649" cy="48649"/>
              </a:xfrm>
              <a:custGeom>
                <a:rect b="b" l="l" r="r" t="t"/>
                <a:pathLst>
                  <a:path extrusionOk="0" h="9525" w="9525">
                    <a:moveTo>
                      <a:pt x="1" y="1"/>
                    </a:moveTo>
                    <a:lnTo>
                      <a:pt x="1" y="9525"/>
                    </a:lnTo>
                    <a:lnTo>
                      <a:pt x="9525" y="9525"/>
                    </a:lnTo>
                    <a:lnTo>
                      <a:pt x="9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6" name="Google Shape;4456;p52"/>
              <p:cNvSpPr/>
              <p:nvPr/>
            </p:nvSpPr>
            <p:spPr>
              <a:xfrm>
                <a:off x="6281950" y="4387810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1"/>
                    </a:moveTo>
                    <a:lnTo>
                      <a:pt x="0" y="9525"/>
                    </a:lnTo>
                    <a:lnTo>
                      <a:pt x="10885" y="9525"/>
                    </a:lnTo>
                    <a:lnTo>
                      <a:pt x="10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7" name="Google Shape;4457;p52"/>
              <p:cNvSpPr/>
              <p:nvPr/>
            </p:nvSpPr>
            <p:spPr>
              <a:xfrm>
                <a:off x="6219430" y="4387810"/>
                <a:ext cx="62546" cy="48649"/>
              </a:xfrm>
              <a:custGeom>
                <a:rect b="b" l="l" r="r" t="t"/>
                <a:pathLst>
                  <a:path extrusionOk="0" h="9525" w="12246">
                    <a:moveTo>
                      <a:pt x="0" y="1"/>
                    </a:moveTo>
                    <a:lnTo>
                      <a:pt x="0" y="9525"/>
                    </a:lnTo>
                    <a:lnTo>
                      <a:pt x="12245" y="9525"/>
                    </a:lnTo>
                    <a:lnTo>
                      <a:pt x="122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8" name="Google Shape;4458;p52"/>
              <p:cNvSpPr/>
              <p:nvPr/>
            </p:nvSpPr>
            <p:spPr>
              <a:xfrm>
                <a:off x="6163859" y="4387810"/>
                <a:ext cx="55595" cy="62546"/>
              </a:xfrm>
              <a:custGeom>
                <a:rect b="b" l="l" r="r" t="t"/>
                <a:pathLst>
                  <a:path extrusionOk="0" h="12246" w="10885">
                    <a:moveTo>
                      <a:pt x="0" y="1"/>
                    </a:moveTo>
                    <a:lnTo>
                      <a:pt x="0" y="12245"/>
                    </a:lnTo>
                    <a:lnTo>
                      <a:pt x="10884" y="1224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9" name="Google Shape;4459;p52"/>
              <p:cNvSpPr/>
              <p:nvPr/>
            </p:nvSpPr>
            <p:spPr>
              <a:xfrm>
                <a:off x="6163859" y="4450330"/>
                <a:ext cx="55595" cy="48649"/>
              </a:xfrm>
              <a:custGeom>
                <a:rect b="b" l="l" r="r" t="t"/>
                <a:pathLst>
                  <a:path extrusionOk="0" h="9525" w="10885">
                    <a:moveTo>
                      <a:pt x="0" y="0"/>
                    </a:moveTo>
                    <a:lnTo>
                      <a:pt x="0" y="9525"/>
                    </a:lnTo>
                    <a:lnTo>
                      <a:pt x="10884" y="952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0" name="Google Shape;4460;p52"/>
              <p:cNvSpPr/>
              <p:nvPr/>
            </p:nvSpPr>
            <p:spPr>
              <a:xfrm>
                <a:off x="6163859" y="4498958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1" name="Google Shape;4461;p52"/>
              <p:cNvSpPr/>
              <p:nvPr/>
            </p:nvSpPr>
            <p:spPr>
              <a:xfrm>
                <a:off x="6163859" y="4554534"/>
                <a:ext cx="55595" cy="55595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2" name="Google Shape;4462;p52"/>
              <p:cNvSpPr/>
              <p:nvPr/>
            </p:nvSpPr>
            <p:spPr>
              <a:xfrm>
                <a:off x="6163859" y="4610106"/>
                <a:ext cx="55595" cy="55595"/>
              </a:xfrm>
              <a:custGeom>
                <a:rect b="b" l="l" r="r" t="t"/>
                <a:pathLst>
                  <a:path extrusionOk="0" h="10885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3" name="Google Shape;4463;p52"/>
              <p:cNvSpPr/>
              <p:nvPr/>
            </p:nvSpPr>
            <p:spPr>
              <a:xfrm>
                <a:off x="6163859" y="4665677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4" name="Google Shape;4464;p52"/>
              <p:cNvSpPr/>
              <p:nvPr/>
            </p:nvSpPr>
            <p:spPr>
              <a:xfrm>
                <a:off x="6163859" y="4721253"/>
                <a:ext cx="55595" cy="55595"/>
              </a:xfrm>
              <a:custGeom>
                <a:rect b="b" l="l" r="r" t="t"/>
                <a:pathLst>
                  <a:path extrusionOk="0" h="10885" w="10885">
                    <a:moveTo>
                      <a:pt x="0" y="0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5" name="Google Shape;4465;p52"/>
              <p:cNvSpPr/>
              <p:nvPr/>
            </p:nvSpPr>
            <p:spPr>
              <a:xfrm>
                <a:off x="6163859" y="4776825"/>
                <a:ext cx="55595" cy="55600"/>
              </a:xfrm>
              <a:custGeom>
                <a:rect b="b" l="l" r="r" t="t"/>
                <a:pathLst>
                  <a:path extrusionOk="0" h="10886" w="10885">
                    <a:moveTo>
                      <a:pt x="0" y="1"/>
                    </a:moveTo>
                    <a:lnTo>
                      <a:pt x="0" y="10885"/>
                    </a:lnTo>
                    <a:lnTo>
                      <a:pt x="10884" y="10885"/>
                    </a:lnTo>
                    <a:lnTo>
                      <a:pt x="10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6" name="Google Shape;4466;p52"/>
              <p:cNvSpPr/>
              <p:nvPr/>
            </p:nvSpPr>
            <p:spPr>
              <a:xfrm>
                <a:off x="6552862" y="4325295"/>
                <a:ext cx="62552" cy="62541"/>
              </a:xfrm>
              <a:custGeom>
                <a:rect b="b" l="l" r="r" t="t"/>
                <a:pathLst>
                  <a:path extrusionOk="0" h="12245" w="12247">
                    <a:moveTo>
                      <a:pt x="1" y="0"/>
                    </a:moveTo>
                    <a:lnTo>
                      <a:pt x="1" y="12245"/>
                    </a:lnTo>
                    <a:lnTo>
                      <a:pt x="12247" y="12245"/>
                    </a:lnTo>
                    <a:lnTo>
                      <a:pt x="12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7" name="Google Shape;4467;p52"/>
              <p:cNvSpPr/>
              <p:nvPr/>
            </p:nvSpPr>
            <p:spPr>
              <a:xfrm>
                <a:off x="6504240" y="4325295"/>
                <a:ext cx="48649" cy="62541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8" name="Google Shape;4468;p52"/>
              <p:cNvSpPr/>
              <p:nvPr/>
            </p:nvSpPr>
            <p:spPr>
              <a:xfrm>
                <a:off x="6448669" y="4325295"/>
                <a:ext cx="55595" cy="62541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9" name="Google Shape;4469;p52"/>
              <p:cNvSpPr/>
              <p:nvPr/>
            </p:nvSpPr>
            <p:spPr>
              <a:xfrm>
                <a:off x="6386148" y="4325295"/>
                <a:ext cx="62546" cy="62541"/>
              </a:xfrm>
              <a:custGeom>
                <a:rect b="b" l="l" r="r" t="t"/>
                <a:pathLst>
                  <a:path extrusionOk="0" h="12245" w="12246">
                    <a:moveTo>
                      <a:pt x="1" y="0"/>
                    </a:moveTo>
                    <a:lnTo>
                      <a:pt x="1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0" name="Google Shape;4470;p52"/>
              <p:cNvSpPr/>
              <p:nvPr/>
            </p:nvSpPr>
            <p:spPr>
              <a:xfrm>
                <a:off x="6337521" y="4325295"/>
                <a:ext cx="48649" cy="62541"/>
              </a:xfrm>
              <a:custGeom>
                <a:rect b="b" l="l" r="r" t="t"/>
                <a:pathLst>
                  <a:path extrusionOk="0" h="12245" w="9525">
                    <a:moveTo>
                      <a:pt x="1" y="0"/>
                    </a:moveTo>
                    <a:lnTo>
                      <a:pt x="1" y="12245"/>
                    </a:lnTo>
                    <a:lnTo>
                      <a:pt x="9525" y="1224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1" name="Google Shape;4471;p52"/>
              <p:cNvSpPr/>
              <p:nvPr/>
            </p:nvSpPr>
            <p:spPr>
              <a:xfrm>
                <a:off x="6281950" y="4325295"/>
                <a:ext cx="55595" cy="62541"/>
              </a:xfrm>
              <a:custGeom>
                <a:rect b="b" l="l" r="r" t="t"/>
                <a:pathLst>
                  <a:path extrusionOk="0" h="12245" w="10885">
                    <a:moveTo>
                      <a:pt x="0" y="0"/>
                    </a:moveTo>
                    <a:lnTo>
                      <a:pt x="0" y="12245"/>
                    </a:lnTo>
                    <a:lnTo>
                      <a:pt x="10885" y="12245"/>
                    </a:lnTo>
                    <a:lnTo>
                      <a:pt x="10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2" name="Google Shape;4472;p52"/>
              <p:cNvSpPr/>
              <p:nvPr/>
            </p:nvSpPr>
            <p:spPr>
              <a:xfrm>
                <a:off x="6219430" y="4325295"/>
                <a:ext cx="62546" cy="62541"/>
              </a:xfrm>
              <a:custGeom>
                <a:rect b="b" l="l" r="r" t="t"/>
                <a:pathLst>
                  <a:path extrusionOk="0" h="12245" w="12246">
                    <a:moveTo>
                      <a:pt x="0" y="0"/>
                    </a:moveTo>
                    <a:lnTo>
                      <a:pt x="0" y="12245"/>
                    </a:lnTo>
                    <a:lnTo>
                      <a:pt x="12245" y="12245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73" name="Google Shape;4473;p52"/>
            <p:cNvGrpSpPr/>
            <p:nvPr/>
          </p:nvGrpSpPr>
          <p:grpSpPr>
            <a:xfrm flipH="1">
              <a:off x="0" y="1474590"/>
              <a:ext cx="9144000" cy="3853085"/>
              <a:chOff x="0" y="1474590"/>
              <a:chExt cx="9144000" cy="3853085"/>
            </a:xfrm>
          </p:grpSpPr>
          <p:sp>
            <p:nvSpPr>
              <p:cNvPr id="4474" name="Google Shape;4474;p52"/>
              <p:cNvSpPr/>
              <p:nvPr/>
            </p:nvSpPr>
            <p:spPr>
              <a:xfrm>
                <a:off x="0" y="4025575"/>
                <a:ext cx="9144000" cy="5670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5" name="Google Shape;4475;p52"/>
              <p:cNvSpPr/>
              <p:nvPr/>
            </p:nvSpPr>
            <p:spPr>
              <a:xfrm>
                <a:off x="0" y="4598775"/>
                <a:ext cx="9144000" cy="1557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6" name="Google Shape;4476;p52"/>
              <p:cNvSpPr/>
              <p:nvPr/>
            </p:nvSpPr>
            <p:spPr>
              <a:xfrm>
                <a:off x="0" y="4760675"/>
                <a:ext cx="9144000" cy="5670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52"/>
              <p:cNvSpPr/>
              <p:nvPr/>
            </p:nvSpPr>
            <p:spPr>
              <a:xfrm>
                <a:off x="0" y="1475275"/>
                <a:ext cx="1611600" cy="5670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52"/>
              <p:cNvSpPr/>
              <p:nvPr/>
            </p:nvSpPr>
            <p:spPr>
              <a:xfrm>
                <a:off x="0" y="2048475"/>
                <a:ext cx="1611600" cy="1557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52"/>
              <p:cNvSpPr/>
              <p:nvPr/>
            </p:nvSpPr>
            <p:spPr>
              <a:xfrm>
                <a:off x="0" y="2204175"/>
                <a:ext cx="1611600" cy="18213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80" name="Google Shape;4480;p52"/>
              <p:cNvGrpSpPr/>
              <p:nvPr/>
            </p:nvGrpSpPr>
            <p:grpSpPr>
              <a:xfrm>
                <a:off x="514651" y="1474590"/>
                <a:ext cx="582277" cy="2550888"/>
                <a:chOff x="573900" y="1154950"/>
                <a:chExt cx="538000" cy="2396100"/>
              </a:xfrm>
            </p:grpSpPr>
            <p:sp>
              <p:nvSpPr>
                <p:cNvPr id="4481" name="Google Shape;4481;p52"/>
                <p:cNvSpPr/>
                <p:nvPr/>
              </p:nvSpPr>
              <p:spPr>
                <a:xfrm>
                  <a:off x="573900" y="1154950"/>
                  <a:ext cx="71700" cy="2396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2" name="Google Shape;4482;p52"/>
                <p:cNvSpPr/>
                <p:nvPr/>
              </p:nvSpPr>
              <p:spPr>
                <a:xfrm>
                  <a:off x="1040200" y="1154950"/>
                  <a:ext cx="71700" cy="2396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3" name="Google Shape;4483;p52"/>
                <p:cNvSpPr/>
                <p:nvPr/>
              </p:nvSpPr>
              <p:spPr>
                <a:xfrm>
                  <a:off x="595400" y="1377388"/>
                  <a:ext cx="477000" cy="68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4" name="Google Shape;4484;p52"/>
                <p:cNvSpPr/>
                <p:nvPr/>
              </p:nvSpPr>
              <p:spPr>
                <a:xfrm>
                  <a:off x="595400" y="1754013"/>
                  <a:ext cx="477000" cy="68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5" name="Google Shape;4485;p52"/>
                <p:cNvSpPr/>
                <p:nvPr/>
              </p:nvSpPr>
              <p:spPr>
                <a:xfrm>
                  <a:off x="613325" y="2130638"/>
                  <a:ext cx="477000" cy="68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6" name="Google Shape;4486;p52"/>
                <p:cNvSpPr/>
                <p:nvPr/>
              </p:nvSpPr>
              <p:spPr>
                <a:xfrm>
                  <a:off x="595400" y="2507263"/>
                  <a:ext cx="477000" cy="68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7" name="Google Shape;4487;p52"/>
                <p:cNvSpPr/>
                <p:nvPr/>
              </p:nvSpPr>
              <p:spPr>
                <a:xfrm>
                  <a:off x="595400" y="2883888"/>
                  <a:ext cx="477000" cy="68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8" name="Google Shape;4488;p52"/>
                <p:cNvSpPr/>
                <p:nvPr/>
              </p:nvSpPr>
              <p:spPr>
                <a:xfrm>
                  <a:off x="613325" y="3260513"/>
                  <a:ext cx="477000" cy="681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89" name="Google Shape;4489;p52"/>
            <p:cNvSpPr/>
            <p:nvPr/>
          </p:nvSpPr>
          <p:spPr>
            <a:xfrm>
              <a:off x="4159775" y="4005175"/>
              <a:ext cx="1250700" cy="132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">
    <p:spTree>
      <p:nvGrpSpPr>
        <p:cNvPr id="4490" name="Shape 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1" name="Google Shape;4491;p53"/>
          <p:cNvGrpSpPr/>
          <p:nvPr/>
        </p:nvGrpSpPr>
        <p:grpSpPr>
          <a:xfrm flipH="1">
            <a:off x="8293513" y="2942503"/>
            <a:ext cx="1443946" cy="721968"/>
            <a:chOff x="311697" y="-12"/>
            <a:chExt cx="4437450" cy="2218709"/>
          </a:xfrm>
        </p:grpSpPr>
        <p:sp>
          <p:nvSpPr>
            <p:cNvPr id="4492" name="Google Shape;4492;p53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53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53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53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53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53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53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53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53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53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53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53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53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53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53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53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53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53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53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53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53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53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53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53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53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53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53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53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53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53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53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53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53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53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53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53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53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53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53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53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53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53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53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53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53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53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53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53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53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53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53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53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53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53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3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3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3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3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3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3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3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3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3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3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3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3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3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3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3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3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3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3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3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3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53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53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3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3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3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3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1" name="Google Shape;4821;p53"/>
          <p:cNvGrpSpPr/>
          <p:nvPr/>
        </p:nvGrpSpPr>
        <p:grpSpPr>
          <a:xfrm flipH="1">
            <a:off x="-1055437" y="935378"/>
            <a:ext cx="1443946" cy="721968"/>
            <a:chOff x="311697" y="-12"/>
            <a:chExt cx="4437450" cy="2218709"/>
          </a:xfrm>
        </p:grpSpPr>
        <p:sp>
          <p:nvSpPr>
            <p:cNvPr id="4822" name="Google Shape;4822;p53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3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3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3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3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3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3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3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3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3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3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3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3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3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3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3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53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53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3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3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3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3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3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3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3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3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3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3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3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3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3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3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3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3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3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3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3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3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3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3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53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53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3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3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3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3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3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3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3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3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3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3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3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3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3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3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53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53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3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3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3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3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3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3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53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53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3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53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53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3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3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3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3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3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3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3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3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3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3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3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3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3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3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3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3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3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53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53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3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3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3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53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53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53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53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53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53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53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53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53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53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53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53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53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53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53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53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53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53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53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53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53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53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53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53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53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53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53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53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53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53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53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53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53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53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53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53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53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53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53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53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53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53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53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53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53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53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53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53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53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53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53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53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53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53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53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53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53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53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53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53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53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53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3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3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3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3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3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3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3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3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3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3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3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3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3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3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3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3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3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3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3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3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3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3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3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3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3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3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3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3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3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3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3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3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3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3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3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3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3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3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3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3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3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3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3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3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3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3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3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3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3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3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3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3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3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3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3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3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3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3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53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53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3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3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3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3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3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3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3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3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3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3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3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3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3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3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3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3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3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3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3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3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3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3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3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3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3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3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3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3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3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3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3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3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3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3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3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3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3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3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3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3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3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3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3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3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53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53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53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53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53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53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53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53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53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53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53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53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53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53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53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53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53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53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53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53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53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53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53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53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53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53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53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53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53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53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53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53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53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53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53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53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53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53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53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53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53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53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53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53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53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53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53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53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53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53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53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53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53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53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53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53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53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53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53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53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53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53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53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53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53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53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53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53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53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53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53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53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1" name="Google Shape;5151;p53"/>
          <p:cNvGrpSpPr/>
          <p:nvPr/>
        </p:nvGrpSpPr>
        <p:grpSpPr>
          <a:xfrm flipH="1">
            <a:off x="4062359" y="461843"/>
            <a:ext cx="1019282" cy="509637"/>
            <a:chOff x="311697" y="-12"/>
            <a:chExt cx="4437450" cy="2218709"/>
          </a:xfrm>
        </p:grpSpPr>
        <p:sp>
          <p:nvSpPr>
            <p:cNvPr id="5152" name="Google Shape;5152;p53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53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53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53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53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53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53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53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53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53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53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53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53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53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53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53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53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53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53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53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53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53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53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53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53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53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53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53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53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53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53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53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53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53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53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53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53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53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53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53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53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53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53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53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53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53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53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53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53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53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53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53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53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53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53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53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53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53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53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53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53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53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53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53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53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53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53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53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53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53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53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53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53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53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53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53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53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53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53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53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53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53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53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53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53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53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53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53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53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53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53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53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53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53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53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53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53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53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53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53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53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53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53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53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53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53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53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53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53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53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53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53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53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53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53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53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53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53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53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53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53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53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53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53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53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53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53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53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53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53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53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53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53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53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53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53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53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53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53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53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53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53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53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53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53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53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53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53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53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53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53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53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53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53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53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53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53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53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53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53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53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53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53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53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53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53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53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53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53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53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53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53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53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53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53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53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53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53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53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53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53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53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53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53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53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53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53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53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53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53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53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53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53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53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53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53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53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53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53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53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53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53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53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53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53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53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53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53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53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53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53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53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53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53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53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53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53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53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53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53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53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53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53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53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53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53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53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53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53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53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53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53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53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53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53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53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53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53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53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53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53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53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53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53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53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53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53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53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53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53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53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53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53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53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53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53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53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53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53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53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53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53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53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53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53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53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53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53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53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53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53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53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53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53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53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53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53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53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53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53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53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53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53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53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53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53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53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53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53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53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53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53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53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53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53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53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53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53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53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53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53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53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53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53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53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53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53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53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53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53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53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53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53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53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53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53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53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53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53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53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53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53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53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53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53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53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53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53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53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5">
  <p:cSld name="TITLE_AND_TWO_COLUMNS_5">
    <p:spTree>
      <p:nvGrpSpPr>
        <p:cNvPr id="5481" name="Shape 5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2" name="Google Shape;5482;p54"/>
          <p:cNvSpPr txBox="1"/>
          <p:nvPr>
            <p:ph idx="1" type="body"/>
          </p:nvPr>
        </p:nvSpPr>
        <p:spPr>
          <a:xfrm>
            <a:off x="616975" y="1302400"/>
            <a:ext cx="39741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83" name="Google Shape;5483;p54"/>
          <p:cNvSpPr txBox="1"/>
          <p:nvPr>
            <p:ph idx="2" type="body"/>
          </p:nvPr>
        </p:nvSpPr>
        <p:spPr>
          <a:xfrm>
            <a:off x="4419600" y="1302400"/>
            <a:ext cx="41148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latin typeface="Advent Pro"/>
                <a:ea typeface="Advent Pro"/>
                <a:cs typeface="Advent Pro"/>
                <a:sym typeface="Advent Pro"/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84" name="Google Shape;5484;p5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6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2"/>
          <p:cNvSpPr txBox="1"/>
          <p:nvPr>
            <p:ph idx="1" type="body"/>
          </p:nvPr>
        </p:nvSpPr>
        <p:spPr>
          <a:xfrm>
            <a:off x="3038700" y="1995800"/>
            <a:ext cx="30666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30200" lvl="1" marL="914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302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indent="-3302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indent="-3302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indent="-3302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indent="-3302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indent="-3302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indent="-3302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2" name="Google Shape;732;p3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accent6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33"/>
          <p:cNvGrpSpPr/>
          <p:nvPr/>
        </p:nvGrpSpPr>
        <p:grpSpPr>
          <a:xfrm>
            <a:off x="-98650" y="2037325"/>
            <a:ext cx="9352525" cy="3275625"/>
            <a:chOff x="-98650" y="2037325"/>
            <a:chExt cx="9352525" cy="3275625"/>
          </a:xfrm>
        </p:grpSpPr>
        <p:sp>
          <p:nvSpPr>
            <p:cNvPr id="735" name="Google Shape;735;p33"/>
            <p:cNvSpPr/>
            <p:nvPr/>
          </p:nvSpPr>
          <p:spPr>
            <a:xfrm>
              <a:off x="-98650" y="4010850"/>
              <a:ext cx="2523300" cy="5670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-98650" y="4584050"/>
              <a:ext cx="2523300" cy="1557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-98650" y="4745950"/>
              <a:ext cx="2523300" cy="567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488175" y="4010850"/>
              <a:ext cx="5765700" cy="5670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488175" y="4584050"/>
              <a:ext cx="5765700" cy="1557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3488175" y="4745950"/>
              <a:ext cx="5765700" cy="567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648575" y="2037325"/>
              <a:ext cx="1031700" cy="180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648575" y="2218332"/>
              <a:ext cx="1031700" cy="1245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7648575" y="2342924"/>
              <a:ext cx="1031700" cy="1668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33"/>
          <p:cNvGrpSpPr/>
          <p:nvPr/>
        </p:nvGrpSpPr>
        <p:grpSpPr>
          <a:xfrm>
            <a:off x="1031000" y="3038742"/>
            <a:ext cx="263998" cy="263956"/>
            <a:chOff x="1031000" y="3038742"/>
            <a:chExt cx="263998" cy="263956"/>
          </a:xfrm>
        </p:grpSpPr>
        <p:sp>
          <p:nvSpPr>
            <p:cNvPr id="745" name="Google Shape;745;p33"/>
            <p:cNvSpPr/>
            <p:nvPr/>
          </p:nvSpPr>
          <p:spPr>
            <a:xfrm>
              <a:off x="1031000" y="3170721"/>
              <a:ext cx="148521" cy="131977"/>
            </a:xfrm>
            <a:custGeom>
              <a:rect b="b" l="l" r="r" t="t"/>
              <a:pathLst>
                <a:path extrusionOk="0" h="3175" w="3573">
                  <a:moveTo>
                    <a:pt x="1" y="1"/>
                  </a:moveTo>
                  <a:lnTo>
                    <a:pt x="1" y="3175"/>
                  </a:lnTo>
                  <a:lnTo>
                    <a:pt x="3573" y="3175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1031000" y="3038742"/>
              <a:ext cx="148521" cy="132018"/>
            </a:xfrm>
            <a:custGeom>
              <a:rect b="b" l="l" r="r" t="t"/>
              <a:pathLst>
                <a:path extrusionOk="0" h="3176" w="3573">
                  <a:moveTo>
                    <a:pt x="1" y="0"/>
                  </a:moveTo>
                  <a:lnTo>
                    <a:pt x="1" y="3176"/>
                  </a:lnTo>
                  <a:lnTo>
                    <a:pt x="3573" y="31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1179482" y="3170721"/>
              <a:ext cx="115516" cy="131977"/>
            </a:xfrm>
            <a:custGeom>
              <a:rect b="b" l="l" r="r" t="t"/>
              <a:pathLst>
                <a:path extrusionOk="0" h="3175" w="2779">
                  <a:moveTo>
                    <a:pt x="1" y="1"/>
                  </a:moveTo>
                  <a:lnTo>
                    <a:pt x="1" y="3175"/>
                  </a:lnTo>
                  <a:lnTo>
                    <a:pt x="2779" y="3175"/>
                  </a:lnTo>
                  <a:lnTo>
                    <a:pt x="2779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1179482" y="3038742"/>
              <a:ext cx="115516" cy="132018"/>
            </a:xfrm>
            <a:custGeom>
              <a:rect b="b" l="l" r="r" t="t"/>
              <a:pathLst>
                <a:path extrusionOk="0" h="3176" w="2779">
                  <a:moveTo>
                    <a:pt x="1" y="0"/>
                  </a:moveTo>
                  <a:lnTo>
                    <a:pt x="1" y="3176"/>
                  </a:lnTo>
                  <a:lnTo>
                    <a:pt x="2779" y="3176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3"/>
          <p:cNvGrpSpPr/>
          <p:nvPr/>
        </p:nvGrpSpPr>
        <p:grpSpPr>
          <a:xfrm>
            <a:off x="1031000" y="2611917"/>
            <a:ext cx="263998" cy="263956"/>
            <a:chOff x="1031000" y="3038742"/>
            <a:chExt cx="263998" cy="263956"/>
          </a:xfrm>
        </p:grpSpPr>
        <p:sp>
          <p:nvSpPr>
            <p:cNvPr id="750" name="Google Shape;750;p33"/>
            <p:cNvSpPr/>
            <p:nvPr/>
          </p:nvSpPr>
          <p:spPr>
            <a:xfrm>
              <a:off x="1031000" y="3170721"/>
              <a:ext cx="148521" cy="131977"/>
            </a:xfrm>
            <a:custGeom>
              <a:rect b="b" l="l" r="r" t="t"/>
              <a:pathLst>
                <a:path extrusionOk="0" h="3175" w="3573">
                  <a:moveTo>
                    <a:pt x="1" y="1"/>
                  </a:moveTo>
                  <a:lnTo>
                    <a:pt x="1" y="3175"/>
                  </a:lnTo>
                  <a:lnTo>
                    <a:pt x="3573" y="3175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1031000" y="3038742"/>
              <a:ext cx="148521" cy="132018"/>
            </a:xfrm>
            <a:custGeom>
              <a:rect b="b" l="l" r="r" t="t"/>
              <a:pathLst>
                <a:path extrusionOk="0" h="3176" w="3573">
                  <a:moveTo>
                    <a:pt x="1" y="0"/>
                  </a:moveTo>
                  <a:lnTo>
                    <a:pt x="1" y="3176"/>
                  </a:lnTo>
                  <a:lnTo>
                    <a:pt x="3573" y="31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179482" y="3170721"/>
              <a:ext cx="115516" cy="131977"/>
            </a:xfrm>
            <a:custGeom>
              <a:rect b="b" l="l" r="r" t="t"/>
              <a:pathLst>
                <a:path extrusionOk="0" h="3175" w="2779">
                  <a:moveTo>
                    <a:pt x="1" y="1"/>
                  </a:moveTo>
                  <a:lnTo>
                    <a:pt x="1" y="3175"/>
                  </a:lnTo>
                  <a:lnTo>
                    <a:pt x="2779" y="3175"/>
                  </a:lnTo>
                  <a:lnTo>
                    <a:pt x="2779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1179482" y="3038742"/>
              <a:ext cx="115516" cy="132018"/>
            </a:xfrm>
            <a:custGeom>
              <a:rect b="b" l="l" r="r" t="t"/>
              <a:pathLst>
                <a:path extrusionOk="0" h="3176" w="2779">
                  <a:moveTo>
                    <a:pt x="1" y="0"/>
                  </a:moveTo>
                  <a:lnTo>
                    <a:pt x="1" y="3176"/>
                  </a:lnTo>
                  <a:lnTo>
                    <a:pt x="2779" y="3176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4" name="Google Shape;754;p33"/>
          <p:cNvGrpSpPr/>
          <p:nvPr/>
        </p:nvGrpSpPr>
        <p:grpSpPr>
          <a:xfrm>
            <a:off x="1031000" y="2185092"/>
            <a:ext cx="263998" cy="263956"/>
            <a:chOff x="1031000" y="3038742"/>
            <a:chExt cx="263998" cy="263956"/>
          </a:xfrm>
        </p:grpSpPr>
        <p:sp>
          <p:nvSpPr>
            <p:cNvPr id="755" name="Google Shape;755;p33"/>
            <p:cNvSpPr/>
            <p:nvPr/>
          </p:nvSpPr>
          <p:spPr>
            <a:xfrm>
              <a:off x="1031000" y="3170721"/>
              <a:ext cx="148521" cy="131977"/>
            </a:xfrm>
            <a:custGeom>
              <a:rect b="b" l="l" r="r" t="t"/>
              <a:pathLst>
                <a:path extrusionOk="0" h="3175" w="3573">
                  <a:moveTo>
                    <a:pt x="1" y="1"/>
                  </a:moveTo>
                  <a:lnTo>
                    <a:pt x="1" y="3175"/>
                  </a:lnTo>
                  <a:lnTo>
                    <a:pt x="3573" y="3175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1031000" y="3038742"/>
              <a:ext cx="148521" cy="132018"/>
            </a:xfrm>
            <a:custGeom>
              <a:rect b="b" l="l" r="r" t="t"/>
              <a:pathLst>
                <a:path extrusionOk="0" h="3176" w="3573">
                  <a:moveTo>
                    <a:pt x="1" y="0"/>
                  </a:moveTo>
                  <a:lnTo>
                    <a:pt x="1" y="3176"/>
                  </a:lnTo>
                  <a:lnTo>
                    <a:pt x="3573" y="31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1179482" y="3170721"/>
              <a:ext cx="115516" cy="131977"/>
            </a:xfrm>
            <a:custGeom>
              <a:rect b="b" l="l" r="r" t="t"/>
              <a:pathLst>
                <a:path extrusionOk="0" h="3175" w="2779">
                  <a:moveTo>
                    <a:pt x="1" y="1"/>
                  </a:moveTo>
                  <a:lnTo>
                    <a:pt x="1" y="3175"/>
                  </a:lnTo>
                  <a:lnTo>
                    <a:pt x="2779" y="3175"/>
                  </a:lnTo>
                  <a:lnTo>
                    <a:pt x="2779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1179482" y="3038742"/>
              <a:ext cx="115516" cy="132018"/>
            </a:xfrm>
            <a:custGeom>
              <a:rect b="b" l="l" r="r" t="t"/>
              <a:pathLst>
                <a:path extrusionOk="0" h="3176" w="2779">
                  <a:moveTo>
                    <a:pt x="1" y="0"/>
                  </a:moveTo>
                  <a:lnTo>
                    <a:pt x="1" y="3176"/>
                  </a:lnTo>
                  <a:lnTo>
                    <a:pt x="2779" y="3176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9" name="Google Shape;759;p33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0" name="Google Shape;760;p33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61" name="Google Shape;761;p33"/>
          <p:cNvSpPr txBox="1"/>
          <p:nvPr>
            <p:ph idx="1" type="subTitle"/>
          </p:nvPr>
        </p:nvSpPr>
        <p:spPr>
          <a:xfrm>
            <a:off x="1753050" y="2370125"/>
            <a:ext cx="5637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_1">
    <p:bg>
      <p:bgPr>
        <a:solidFill>
          <a:schemeClr val="accent6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6" name="Google Shape;766;p35"/>
          <p:cNvSpPr txBox="1"/>
          <p:nvPr>
            <p:ph idx="2" type="title"/>
          </p:nvPr>
        </p:nvSpPr>
        <p:spPr>
          <a:xfrm>
            <a:off x="1148450" y="3117600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67" name="Google Shape;767;p35"/>
          <p:cNvSpPr txBox="1"/>
          <p:nvPr>
            <p:ph idx="1" type="subTitle"/>
          </p:nvPr>
        </p:nvSpPr>
        <p:spPr>
          <a:xfrm>
            <a:off x="1148450" y="3529783"/>
            <a:ext cx="30888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68" name="Google Shape;768;p35"/>
          <p:cNvSpPr txBox="1"/>
          <p:nvPr>
            <p:ph idx="3" type="title"/>
          </p:nvPr>
        </p:nvSpPr>
        <p:spPr>
          <a:xfrm>
            <a:off x="4906750" y="3117600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69" name="Google Shape;769;p35"/>
          <p:cNvSpPr txBox="1"/>
          <p:nvPr>
            <p:ph idx="4" type="subTitle"/>
          </p:nvPr>
        </p:nvSpPr>
        <p:spPr>
          <a:xfrm>
            <a:off x="4906750" y="3529795"/>
            <a:ext cx="30888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">
    <p:bg>
      <p:bgPr>
        <a:solidFill>
          <a:schemeClr val="accent6"/>
        </a:solid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6"/>
          <p:cNvSpPr txBox="1"/>
          <p:nvPr>
            <p:ph idx="1" type="body"/>
          </p:nvPr>
        </p:nvSpPr>
        <p:spPr>
          <a:xfrm>
            <a:off x="4959850" y="1974400"/>
            <a:ext cx="3135900" cy="2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30200" lvl="1" marL="914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302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indent="-3302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indent="-3302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indent="-3302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indent="-3302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indent="-3302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indent="-3302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2" name="Google Shape;772;p36"/>
          <p:cNvSpPr txBox="1"/>
          <p:nvPr>
            <p:ph type="title"/>
          </p:nvPr>
        </p:nvSpPr>
        <p:spPr>
          <a:xfrm>
            <a:off x="4959850" y="1183375"/>
            <a:ext cx="313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chemeClr val="accent6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37"/>
          <p:cNvGrpSpPr/>
          <p:nvPr/>
        </p:nvGrpSpPr>
        <p:grpSpPr>
          <a:xfrm>
            <a:off x="232963" y="174778"/>
            <a:ext cx="1443946" cy="721968"/>
            <a:chOff x="311697" y="-12"/>
            <a:chExt cx="4437450" cy="2218709"/>
          </a:xfrm>
        </p:grpSpPr>
        <p:sp>
          <p:nvSpPr>
            <p:cNvPr id="775" name="Google Shape;775;p37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7"/>
          <p:cNvGrpSpPr/>
          <p:nvPr/>
        </p:nvGrpSpPr>
        <p:grpSpPr>
          <a:xfrm>
            <a:off x="7969738" y="1388253"/>
            <a:ext cx="1443946" cy="721968"/>
            <a:chOff x="311697" y="-12"/>
            <a:chExt cx="4437450" cy="2218709"/>
          </a:xfrm>
        </p:grpSpPr>
        <p:sp>
          <p:nvSpPr>
            <p:cNvPr id="1105" name="Google Shape;1105;p37"/>
            <p:cNvSpPr/>
            <p:nvPr/>
          </p:nvSpPr>
          <p:spPr>
            <a:xfrm>
              <a:off x="2400974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2253074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208667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195724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1" y="0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1790857" y="2070781"/>
              <a:ext cx="166400" cy="147916"/>
            </a:xfrm>
            <a:custGeom>
              <a:rect b="b" l="l" r="r" t="t"/>
              <a:pathLst>
                <a:path extrusionOk="0" h="9523" w="10713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164291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1513494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1347094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1" y="0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119917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1069761" y="2070781"/>
              <a:ext cx="129432" cy="147916"/>
            </a:xfrm>
            <a:custGeom>
              <a:rect b="b" l="l" r="r" t="t"/>
              <a:pathLst>
                <a:path extrusionOk="0" h="9523" w="8333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903361" y="2070781"/>
              <a:ext cx="166415" cy="147916"/>
            </a:xfrm>
            <a:custGeom>
              <a:rect b="b" l="l" r="r" t="t"/>
              <a:pathLst>
                <a:path extrusionOk="0" h="9523" w="10714">
                  <a:moveTo>
                    <a:pt x="0" y="0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755430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625998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2400974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25307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08667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195724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1790857" y="192286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164291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1513494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1347094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119917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1069761" y="192286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903361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755430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625998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459598" y="192286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311697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2400974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225307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208667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195724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1790857" y="175648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164291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1513494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1347094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119917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1069761" y="175648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903361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755430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625998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459598" y="175648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311697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400974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225307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208667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195724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790857" y="162704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64291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513494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1347094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119917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1069761" y="162704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903361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755430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625998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459598" y="162704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11697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2400974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225307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208667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195724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1790857" y="1460633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164291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1513494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1347094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119917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1069761" y="1460633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903361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755430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625998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459598" y="1460633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311697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2400974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225307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208667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195724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1790857" y="1331201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64291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1513494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1347094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119917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1069761" y="1331201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903361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0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755430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625998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59598" y="1331201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2400974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2253074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208667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195724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790857" y="1183285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64291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513494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347094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19917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069761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903361" y="1183285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755430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626013" y="1183285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1" y="1"/>
                  </a:moveTo>
                  <a:lnTo>
                    <a:pt x="1" y="9523"/>
                  </a:lnTo>
                  <a:lnTo>
                    <a:pt x="8332" y="9523"/>
                  </a:lnTo>
                  <a:lnTo>
                    <a:pt x="833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2400974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2253074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208667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95724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790857" y="101690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64291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513494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347094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199178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069761" y="1016900"/>
              <a:ext cx="129432" cy="166400"/>
            </a:xfrm>
            <a:custGeom>
              <a:rect b="b" l="l" r="r" t="t"/>
              <a:pathLst>
                <a:path extrusionOk="0" h="10713" w="8333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903361" y="101690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755430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2400974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2253074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208667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95724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1790857" y="887468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64291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513494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347094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199178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069761" y="887468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903361" y="887468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0" y="1"/>
                  </a:moveTo>
                  <a:lnTo>
                    <a:pt x="0" y="8333"/>
                  </a:lnTo>
                  <a:lnTo>
                    <a:pt x="10713" y="833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755430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2400974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253074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208667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95724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4"/>
                  </a:lnTo>
                  <a:lnTo>
                    <a:pt x="8334" y="952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790857" y="739552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64291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513494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347094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199178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069761" y="739552"/>
              <a:ext cx="129432" cy="147932"/>
            </a:xfrm>
            <a:custGeom>
              <a:rect b="b" l="l" r="r" t="t"/>
              <a:pathLst>
                <a:path extrusionOk="0" h="9524" w="8333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903361" y="739552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0" y="1"/>
                  </a:moveTo>
                  <a:lnTo>
                    <a:pt x="0" y="9524"/>
                  </a:lnTo>
                  <a:lnTo>
                    <a:pt x="10713" y="952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2400974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2253074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2086674" y="573137"/>
              <a:ext cx="166415" cy="166431"/>
            </a:xfrm>
            <a:custGeom>
              <a:rect b="b" l="l" r="r" t="t"/>
              <a:pathLst>
                <a:path extrusionOk="0" h="10715" w="10714">
                  <a:moveTo>
                    <a:pt x="1" y="1"/>
                  </a:moveTo>
                  <a:lnTo>
                    <a:pt x="1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95724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1" y="1"/>
                  </a:moveTo>
                  <a:lnTo>
                    <a:pt x="1" y="10715"/>
                  </a:lnTo>
                  <a:lnTo>
                    <a:pt x="8334" y="10715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790857" y="573137"/>
              <a:ext cx="166400" cy="166431"/>
            </a:xfrm>
            <a:custGeom>
              <a:rect b="b" l="l" r="r" t="t"/>
              <a:pathLst>
                <a:path extrusionOk="0" h="10715" w="10713">
                  <a:moveTo>
                    <a:pt x="0" y="1"/>
                  </a:moveTo>
                  <a:lnTo>
                    <a:pt x="0" y="10715"/>
                  </a:lnTo>
                  <a:lnTo>
                    <a:pt x="10713" y="10715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64291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513494" y="573137"/>
              <a:ext cx="129432" cy="166431"/>
            </a:xfrm>
            <a:custGeom>
              <a:rect b="b" l="l" r="r" t="t"/>
              <a:pathLst>
                <a:path extrusionOk="0" h="10715" w="8333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2400974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2253074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2086674" y="443705"/>
              <a:ext cx="166415" cy="129448"/>
            </a:xfrm>
            <a:custGeom>
              <a:rect b="b" l="l" r="r" t="t"/>
              <a:pathLst>
                <a:path extrusionOk="0" h="8334" w="10714">
                  <a:moveTo>
                    <a:pt x="1" y="1"/>
                  </a:moveTo>
                  <a:lnTo>
                    <a:pt x="1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95724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1" y="1"/>
                  </a:moveTo>
                  <a:lnTo>
                    <a:pt x="1" y="8334"/>
                  </a:lnTo>
                  <a:lnTo>
                    <a:pt x="8334" y="8334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790857" y="443705"/>
              <a:ext cx="166400" cy="129448"/>
            </a:xfrm>
            <a:custGeom>
              <a:rect b="b" l="l" r="r" t="t"/>
              <a:pathLst>
                <a:path extrusionOk="0" h="8334" w="10713">
                  <a:moveTo>
                    <a:pt x="0" y="1"/>
                  </a:moveTo>
                  <a:lnTo>
                    <a:pt x="0" y="8334"/>
                  </a:lnTo>
                  <a:lnTo>
                    <a:pt x="10713" y="8334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164291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513494" y="443705"/>
              <a:ext cx="129432" cy="129448"/>
            </a:xfrm>
            <a:custGeom>
              <a:rect b="b" l="l" r="r" t="t"/>
              <a:pathLst>
                <a:path extrusionOk="0" h="8334" w="8333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2400974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253074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2086674" y="277320"/>
              <a:ext cx="166415" cy="166400"/>
            </a:xfrm>
            <a:custGeom>
              <a:rect b="b" l="l" r="r" t="t"/>
              <a:pathLst>
                <a:path extrusionOk="0" h="10713" w="10714">
                  <a:moveTo>
                    <a:pt x="1" y="0"/>
                  </a:moveTo>
                  <a:lnTo>
                    <a:pt x="1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95724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1" y="0"/>
                  </a:moveTo>
                  <a:lnTo>
                    <a:pt x="1" y="10713"/>
                  </a:lnTo>
                  <a:lnTo>
                    <a:pt x="8334" y="1071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790857" y="277320"/>
              <a:ext cx="166400" cy="166400"/>
            </a:xfrm>
            <a:custGeom>
              <a:rect b="b" l="l" r="r" t="t"/>
              <a:pathLst>
                <a:path extrusionOk="0" h="10713" w="10713">
                  <a:moveTo>
                    <a:pt x="0" y="0"/>
                  </a:moveTo>
                  <a:lnTo>
                    <a:pt x="0" y="10713"/>
                  </a:lnTo>
                  <a:lnTo>
                    <a:pt x="10713" y="1071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64291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2400974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2253074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2086674" y="129404"/>
              <a:ext cx="166415" cy="147932"/>
            </a:xfrm>
            <a:custGeom>
              <a:rect b="b" l="l" r="r" t="t"/>
              <a:pathLst>
                <a:path extrusionOk="0" h="9524" w="10714">
                  <a:moveTo>
                    <a:pt x="1" y="1"/>
                  </a:moveTo>
                  <a:lnTo>
                    <a:pt x="1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95724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1" y="1"/>
                  </a:moveTo>
                  <a:lnTo>
                    <a:pt x="1" y="9523"/>
                  </a:lnTo>
                  <a:lnTo>
                    <a:pt x="8334" y="95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790857" y="129404"/>
              <a:ext cx="166400" cy="147932"/>
            </a:xfrm>
            <a:custGeom>
              <a:rect b="b" l="l" r="r" t="t"/>
              <a:pathLst>
                <a:path extrusionOk="0" h="9524" w="10713">
                  <a:moveTo>
                    <a:pt x="0" y="1"/>
                  </a:moveTo>
                  <a:lnTo>
                    <a:pt x="0" y="9523"/>
                  </a:lnTo>
                  <a:lnTo>
                    <a:pt x="10713" y="9523"/>
                  </a:lnTo>
                  <a:lnTo>
                    <a:pt x="1071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2400974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2253074" y="-12"/>
              <a:ext cx="147916" cy="129432"/>
            </a:xfrm>
            <a:custGeom>
              <a:rect b="b" l="l" r="r" t="t"/>
              <a:pathLst>
                <a:path extrusionOk="0" h="8333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086674" y="-12"/>
              <a:ext cx="166415" cy="129432"/>
            </a:xfrm>
            <a:custGeom>
              <a:rect b="b" l="l" r="r" t="t"/>
              <a:pathLst>
                <a:path extrusionOk="0" h="8333" w="10714">
                  <a:moveTo>
                    <a:pt x="1" y="0"/>
                  </a:moveTo>
                  <a:lnTo>
                    <a:pt x="1" y="8333"/>
                  </a:lnTo>
                  <a:lnTo>
                    <a:pt x="10713" y="8333"/>
                  </a:lnTo>
                  <a:lnTo>
                    <a:pt x="1071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95724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1" y="0"/>
                  </a:moveTo>
                  <a:lnTo>
                    <a:pt x="1" y="8333"/>
                  </a:lnTo>
                  <a:lnTo>
                    <a:pt x="8334" y="833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253040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2678322" y="2070781"/>
              <a:ext cx="129448" cy="147916"/>
            </a:xfrm>
            <a:custGeom>
              <a:rect b="b" l="l" r="r" t="t"/>
              <a:pathLst>
                <a:path extrusionOk="0" h="9523" w="8334">
                  <a:moveTo>
                    <a:pt x="0" y="0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2807755" y="2070781"/>
              <a:ext cx="166431" cy="147916"/>
            </a:xfrm>
            <a:custGeom>
              <a:rect b="b" l="l" r="r" t="t"/>
              <a:pathLst>
                <a:path extrusionOk="0" h="9523" w="10715">
                  <a:moveTo>
                    <a:pt x="0" y="0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974170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312208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326998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341790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3565818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3713719" y="2070781"/>
              <a:ext cx="147963" cy="147916"/>
            </a:xfrm>
            <a:custGeom>
              <a:rect b="b" l="l" r="r" t="t"/>
              <a:pathLst>
                <a:path extrusionOk="0" h="9523" w="9526">
                  <a:moveTo>
                    <a:pt x="1" y="0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3861666" y="2070781"/>
              <a:ext cx="147916" cy="147916"/>
            </a:xfrm>
            <a:custGeom>
              <a:rect b="b" l="l" r="r" t="t"/>
              <a:pathLst>
                <a:path extrusionOk="0" h="9523" w="9523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4009566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4157482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1" y="0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4305398" y="2070781"/>
              <a:ext cx="147932" cy="147916"/>
            </a:xfrm>
            <a:custGeom>
              <a:rect b="b" l="l" r="r" t="t"/>
              <a:pathLst>
                <a:path extrusionOk="0" h="9523" w="9524">
                  <a:moveTo>
                    <a:pt x="0" y="0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253040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2678322" y="192286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2807755" y="192286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2974170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312208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326998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341790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565818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3713719" y="192286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3861666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4009566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4157482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4305398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4453314" y="192286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4601215" y="192286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53040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2678322" y="175648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2807755" y="175648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2974170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312208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326998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341790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3565818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3713719" y="175648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3861666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4009566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4157482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4305398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4453314" y="175648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4601215" y="175648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253040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2678322" y="162704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2807755" y="162704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2974170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312208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326998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341790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3565818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3713719" y="162704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3861666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4009566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4157482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4305398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4453314" y="162704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4601215" y="162704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253040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2678322" y="1460633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2807755" y="1460633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2974170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312208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326998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341790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3565818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3713719" y="1460633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3861666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4009566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4157482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4305398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4453314" y="1460633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4601215" y="1460633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253040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678322" y="1331201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2807755" y="1331201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974170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12208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998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41790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565818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713719" y="1331201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0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861666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4009566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4157482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4305398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4453314" y="1331201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4601215" y="1331201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253040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2678322" y="1183285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2807755" y="1183285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2974170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312208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326998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341790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3565818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713719" y="1183285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3"/>
                  </a:lnTo>
                  <a:lnTo>
                    <a:pt x="9525" y="952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861666" y="1183285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4009566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4" y="952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4157482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4305398" y="1183285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253040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2678322" y="101690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2807755" y="101690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974170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312208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26998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41790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565818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3713719" y="1016900"/>
              <a:ext cx="147963" cy="166400"/>
            </a:xfrm>
            <a:custGeom>
              <a:rect b="b" l="l" r="r" t="t"/>
              <a:pathLst>
                <a:path extrusionOk="0" h="10713" w="9526">
                  <a:moveTo>
                    <a:pt x="1" y="0"/>
                  </a:moveTo>
                  <a:lnTo>
                    <a:pt x="1" y="10713"/>
                  </a:lnTo>
                  <a:lnTo>
                    <a:pt x="9525" y="1071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861666" y="101690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4009566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4157482" y="101690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53040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2678322" y="887468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2807755" y="887468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2974170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12208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326998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41790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565818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3713719" y="887468"/>
              <a:ext cx="147963" cy="129448"/>
            </a:xfrm>
            <a:custGeom>
              <a:rect b="b" l="l" r="r" t="t"/>
              <a:pathLst>
                <a:path extrusionOk="0" h="8334" w="9526">
                  <a:moveTo>
                    <a:pt x="1" y="1"/>
                  </a:moveTo>
                  <a:lnTo>
                    <a:pt x="1" y="8333"/>
                  </a:lnTo>
                  <a:lnTo>
                    <a:pt x="9525" y="8333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3861666" y="887468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4009566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4" y="8333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4157482" y="887468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253040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678322" y="739552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4"/>
                  </a:lnTo>
                  <a:lnTo>
                    <a:pt x="8333" y="952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2807755" y="739552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4"/>
                  </a:lnTo>
                  <a:lnTo>
                    <a:pt x="10714" y="952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974170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312208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326998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417902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3565818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713719" y="739552"/>
              <a:ext cx="147963" cy="147932"/>
            </a:xfrm>
            <a:custGeom>
              <a:rect b="b" l="l" r="r" t="t"/>
              <a:pathLst>
                <a:path extrusionOk="0" h="9524" w="9526">
                  <a:moveTo>
                    <a:pt x="1" y="1"/>
                  </a:moveTo>
                  <a:lnTo>
                    <a:pt x="1" y="9524"/>
                  </a:lnTo>
                  <a:lnTo>
                    <a:pt x="9525" y="9524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3861666" y="739552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4"/>
                  </a:lnTo>
                  <a:lnTo>
                    <a:pt x="9523" y="952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4009566" y="739552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4"/>
                  </a:lnTo>
                  <a:lnTo>
                    <a:pt x="9524" y="952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253040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2678322" y="573137"/>
              <a:ext cx="129448" cy="166431"/>
            </a:xfrm>
            <a:custGeom>
              <a:rect b="b" l="l" r="r" t="t"/>
              <a:pathLst>
                <a:path extrusionOk="0" h="10715" w="8334">
                  <a:moveTo>
                    <a:pt x="0" y="1"/>
                  </a:moveTo>
                  <a:lnTo>
                    <a:pt x="0" y="10715"/>
                  </a:lnTo>
                  <a:lnTo>
                    <a:pt x="8333" y="10715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2807755" y="573137"/>
              <a:ext cx="166431" cy="166431"/>
            </a:xfrm>
            <a:custGeom>
              <a:rect b="b" l="l" r="r" t="t"/>
              <a:pathLst>
                <a:path extrusionOk="0" h="10715" w="10715">
                  <a:moveTo>
                    <a:pt x="0" y="1"/>
                  </a:moveTo>
                  <a:lnTo>
                    <a:pt x="0" y="10715"/>
                  </a:lnTo>
                  <a:lnTo>
                    <a:pt x="10714" y="10715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2974170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3122086" y="573137"/>
              <a:ext cx="147916" cy="166431"/>
            </a:xfrm>
            <a:custGeom>
              <a:rect b="b" l="l" r="r" t="t"/>
              <a:pathLst>
                <a:path extrusionOk="0" h="10715" w="9523">
                  <a:moveTo>
                    <a:pt x="0" y="1"/>
                  </a:moveTo>
                  <a:lnTo>
                    <a:pt x="0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3269986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4" y="10715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417902" y="573137"/>
              <a:ext cx="147932" cy="166431"/>
            </a:xfrm>
            <a:custGeom>
              <a:rect b="b" l="l" r="r" t="t"/>
              <a:pathLst>
                <a:path extrusionOk="0" h="10715" w="9524">
                  <a:moveTo>
                    <a:pt x="1" y="1"/>
                  </a:moveTo>
                  <a:lnTo>
                    <a:pt x="1" y="10715"/>
                  </a:lnTo>
                  <a:lnTo>
                    <a:pt x="9523" y="10715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253040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678322" y="443705"/>
              <a:ext cx="129448" cy="129448"/>
            </a:xfrm>
            <a:custGeom>
              <a:rect b="b" l="l" r="r" t="t"/>
              <a:pathLst>
                <a:path extrusionOk="0" h="8334" w="8334">
                  <a:moveTo>
                    <a:pt x="0" y="1"/>
                  </a:moveTo>
                  <a:lnTo>
                    <a:pt x="0" y="8334"/>
                  </a:lnTo>
                  <a:lnTo>
                    <a:pt x="8333" y="8334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807755" y="443705"/>
              <a:ext cx="166431" cy="129448"/>
            </a:xfrm>
            <a:custGeom>
              <a:rect b="b" l="l" r="r" t="t"/>
              <a:pathLst>
                <a:path extrusionOk="0" h="8334" w="10715">
                  <a:moveTo>
                    <a:pt x="0" y="1"/>
                  </a:moveTo>
                  <a:lnTo>
                    <a:pt x="0" y="8334"/>
                  </a:lnTo>
                  <a:lnTo>
                    <a:pt x="10714" y="8334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2974170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3122086" y="443705"/>
              <a:ext cx="147916" cy="129448"/>
            </a:xfrm>
            <a:custGeom>
              <a:rect b="b" l="l" r="r" t="t"/>
              <a:pathLst>
                <a:path extrusionOk="0" h="8334" w="9523">
                  <a:moveTo>
                    <a:pt x="0" y="1"/>
                  </a:moveTo>
                  <a:lnTo>
                    <a:pt x="0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3269986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4" y="8334"/>
                  </a:lnTo>
                  <a:lnTo>
                    <a:pt x="95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3417902" y="443705"/>
              <a:ext cx="147932" cy="129448"/>
            </a:xfrm>
            <a:custGeom>
              <a:rect b="b" l="l" r="r" t="t"/>
              <a:pathLst>
                <a:path extrusionOk="0" h="8334" w="9524">
                  <a:moveTo>
                    <a:pt x="1" y="1"/>
                  </a:moveTo>
                  <a:lnTo>
                    <a:pt x="1" y="8334"/>
                  </a:lnTo>
                  <a:lnTo>
                    <a:pt x="9523" y="833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253040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678322" y="277320"/>
              <a:ext cx="129448" cy="166400"/>
            </a:xfrm>
            <a:custGeom>
              <a:rect b="b" l="l" r="r" t="t"/>
              <a:pathLst>
                <a:path extrusionOk="0" h="10713" w="8334">
                  <a:moveTo>
                    <a:pt x="0" y="0"/>
                  </a:moveTo>
                  <a:lnTo>
                    <a:pt x="0" y="10713"/>
                  </a:lnTo>
                  <a:lnTo>
                    <a:pt x="8333" y="1071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807755" y="277320"/>
              <a:ext cx="166431" cy="166400"/>
            </a:xfrm>
            <a:custGeom>
              <a:rect b="b" l="l" r="r" t="t"/>
              <a:pathLst>
                <a:path extrusionOk="0" h="10713" w="10715">
                  <a:moveTo>
                    <a:pt x="0" y="0"/>
                  </a:moveTo>
                  <a:lnTo>
                    <a:pt x="0" y="10713"/>
                  </a:lnTo>
                  <a:lnTo>
                    <a:pt x="10714" y="1071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2974170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122086" y="277320"/>
              <a:ext cx="147916" cy="166400"/>
            </a:xfrm>
            <a:custGeom>
              <a:rect b="b" l="l" r="r" t="t"/>
              <a:pathLst>
                <a:path extrusionOk="0" h="10713" w="9523">
                  <a:moveTo>
                    <a:pt x="0" y="0"/>
                  </a:moveTo>
                  <a:lnTo>
                    <a:pt x="0" y="10713"/>
                  </a:lnTo>
                  <a:lnTo>
                    <a:pt x="9523" y="1071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3269986" y="277320"/>
              <a:ext cx="147932" cy="166400"/>
            </a:xfrm>
            <a:custGeom>
              <a:rect b="b" l="l" r="r" t="t"/>
              <a:pathLst>
                <a:path extrusionOk="0" h="10713" w="9524">
                  <a:moveTo>
                    <a:pt x="1" y="0"/>
                  </a:moveTo>
                  <a:lnTo>
                    <a:pt x="1" y="10713"/>
                  </a:lnTo>
                  <a:lnTo>
                    <a:pt x="9524" y="1071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2530406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1" y="1"/>
                  </a:moveTo>
                  <a:lnTo>
                    <a:pt x="1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2678322" y="129404"/>
              <a:ext cx="129448" cy="147932"/>
            </a:xfrm>
            <a:custGeom>
              <a:rect b="b" l="l" r="r" t="t"/>
              <a:pathLst>
                <a:path extrusionOk="0" h="9524" w="8334">
                  <a:moveTo>
                    <a:pt x="0" y="1"/>
                  </a:moveTo>
                  <a:lnTo>
                    <a:pt x="0" y="9523"/>
                  </a:lnTo>
                  <a:lnTo>
                    <a:pt x="8333" y="9523"/>
                  </a:lnTo>
                  <a:lnTo>
                    <a:pt x="83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2807755" y="129404"/>
              <a:ext cx="166431" cy="147932"/>
            </a:xfrm>
            <a:custGeom>
              <a:rect b="b" l="l" r="r" t="t"/>
              <a:pathLst>
                <a:path extrusionOk="0" h="9524" w="10715">
                  <a:moveTo>
                    <a:pt x="0" y="1"/>
                  </a:moveTo>
                  <a:lnTo>
                    <a:pt x="0" y="9523"/>
                  </a:lnTo>
                  <a:lnTo>
                    <a:pt x="10714" y="9523"/>
                  </a:lnTo>
                  <a:lnTo>
                    <a:pt x="107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2974170" y="129404"/>
              <a:ext cx="147932" cy="147932"/>
            </a:xfrm>
            <a:custGeom>
              <a:rect b="b" l="l" r="r" t="t"/>
              <a:pathLst>
                <a:path extrusionOk="0" h="9524" w="9524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3122086" y="129404"/>
              <a:ext cx="147916" cy="147932"/>
            </a:xfrm>
            <a:custGeom>
              <a:rect b="b" l="l" r="r" t="t"/>
              <a:pathLst>
                <a:path extrusionOk="0" h="9524" w="9523">
                  <a:moveTo>
                    <a:pt x="0" y="1"/>
                  </a:moveTo>
                  <a:lnTo>
                    <a:pt x="0" y="9523"/>
                  </a:lnTo>
                  <a:lnTo>
                    <a:pt x="9523" y="9523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530406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1" y="0"/>
                  </a:moveTo>
                  <a:lnTo>
                    <a:pt x="1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678322" y="-12"/>
              <a:ext cx="129448" cy="129432"/>
            </a:xfrm>
            <a:custGeom>
              <a:rect b="b" l="l" r="r" t="t"/>
              <a:pathLst>
                <a:path extrusionOk="0" h="8333" w="8334">
                  <a:moveTo>
                    <a:pt x="0" y="0"/>
                  </a:moveTo>
                  <a:lnTo>
                    <a:pt x="0" y="8333"/>
                  </a:lnTo>
                  <a:lnTo>
                    <a:pt x="8333" y="8333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2807755" y="-12"/>
              <a:ext cx="166431" cy="129432"/>
            </a:xfrm>
            <a:custGeom>
              <a:rect b="b" l="l" r="r" t="t"/>
              <a:pathLst>
                <a:path extrusionOk="0" h="8333" w="10715">
                  <a:moveTo>
                    <a:pt x="0" y="0"/>
                  </a:moveTo>
                  <a:lnTo>
                    <a:pt x="0" y="8333"/>
                  </a:lnTo>
                  <a:lnTo>
                    <a:pt x="10714" y="8333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2974170" y="-12"/>
              <a:ext cx="147932" cy="129432"/>
            </a:xfrm>
            <a:custGeom>
              <a:rect b="b" l="l" r="r" t="t"/>
              <a:pathLst>
                <a:path extrusionOk="0" h="8333" w="9524">
                  <a:moveTo>
                    <a:pt x="0" y="0"/>
                  </a:moveTo>
                  <a:lnTo>
                    <a:pt x="0" y="8333"/>
                  </a:lnTo>
                  <a:lnTo>
                    <a:pt x="9523" y="8333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4" name="Google Shape;1434;p37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5" name="Google Shape;1435;p37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36" name="Google Shape;1436;p37"/>
          <p:cNvSpPr txBox="1"/>
          <p:nvPr>
            <p:ph idx="1" type="subTitle"/>
          </p:nvPr>
        </p:nvSpPr>
        <p:spPr>
          <a:xfrm>
            <a:off x="1753050" y="2370125"/>
            <a:ext cx="5637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437" name="Google Shape;1437;p37"/>
          <p:cNvGrpSpPr/>
          <p:nvPr/>
        </p:nvGrpSpPr>
        <p:grpSpPr>
          <a:xfrm>
            <a:off x="0" y="1474590"/>
            <a:ext cx="9144000" cy="3853085"/>
            <a:chOff x="0" y="1474590"/>
            <a:chExt cx="9144000" cy="3853085"/>
          </a:xfrm>
        </p:grpSpPr>
        <p:sp>
          <p:nvSpPr>
            <p:cNvPr id="1438" name="Google Shape;1438;p37"/>
            <p:cNvSpPr/>
            <p:nvPr/>
          </p:nvSpPr>
          <p:spPr>
            <a:xfrm>
              <a:off x="0" y="4025575"/>
              <a:ext cx="9144000" cy="5670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0" y="4598775"/>
              <a:ext cx="9144000" cy="1557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0" y="4760675"/>
              <a:ext cx="9144000" cy="567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0" y="1475275"/>
              <a:ext cx="1611600" cy="5670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0" y="2048475"/>
              <a:ext cx="1611600" cy="1557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0" y="2204175"/>
              <a:ext cx="1611600" cy="1821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4" name="Google Shape;1444;p37"/>
            <p:cNvGrpSpPr/>
            <p:nvPr/>
          </p:nvGrpSpPr>
          <p:grpSpPr>
            <a:xfrm>
              <a:off x="514651" y="1474590"/>
              <a:ext cx="582277" cy="2550888"/>
              <a:chOff x="573900" y="1154950"/>
              <a:chExt cx="538000" cy="2396100"/>
            </a:xfrm>
          </p:grpSpPr>
          <p:sp>
            <p:nvSpPr>
              <p:cNvPr id="1445" name="Google Shape;1445;p37"/>
              <p:cNvSpPr/>
              <p:nvPr/>
            </p:nvSpPr>
            <p:spPr>
              <a:xfrm>
                <a:off x="573900" y="1154950"/>
                <a:ext cx="71700" cy="2396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7"/>
              <p:cNvSpPr/>
              <p:nvPr/>
            </p:nvSpPr>
            <p:spPr>
              <a:xfrm>
                <a:off x="1040200" y="1154950"/>
                <a:ext cx="71700" cy="2396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7"/>
              <p:cNvSpPr/>
              <p:nvPr/>
            </p:nvSpPr>
            <p:spPr>
              <a:xfrm>
                <a:off x="595400" y="1377388"/>
                <a:ext cx="477000" cy="68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7"/>
              <p:cNvSpPr/>
              <p:nvPr/>
            </p:nvSpPr>
            <p:spPr>
              <a:xfrm>
                <a:off x="595400" y="1754013"/>
                <a:ext cx="477000" cy="68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7"/>
              <p:cNvSpPr/>
              <p:nvPr/>
            </p:nvSpPr>
            <p:spPr>
              <a:xfrm>
                <a:off x="613325" y="2130638"/>
                <a:ext cx="477000" cy="68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7"/>
              <p:cNvSpPr/>
              <p:nvPr/>
            </p:nvSpPr>
            <p:spPr>
              <a:xfrm>
                <a:off x="595400" y="2507263"/>
                <a:ext cx="477000" cy="68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7"/>
              <p:cNvSpPr/>
              <p:nvPr/>
            </p:nvSpPr>
            <p:spPr>
              <a:xfrm>
                <a:off x="595400" y="2883888"/>
                <a:ext cx="477000" cy="68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7"/>
              <p:cNvSpPr/>
              <p:nvPr/>
            </p:nvSpPr>
            <p:spPr>
              <a:xfrm>
                <a:off x="613325" y="3260513"/>
                <a:ext cx="477000" cy="68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HEADER_1_2_1">
    <p:bg>
      <p:bgPr>
        <a:solidFill>
          <a:schemeClr val="accent6"/>
        </a:solidFill>
      </p:bgPr>
    </p:bg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8"/>
          <p:cNvSpPr txBox="1"/>
          <p:nvPr>
            <p:ph type="title"/>
          </p:nvPr>
        </p:nvSpPr>
        <p:spPr>
          <a:xfrm>
            <a:off x="1334700" y="839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55" name="Google Shape;1455;p38"/>
          <p:cNvSpPr txBox="1"/>
          <p:nvPr>
            <p:ph idx="1" type="subTitle"/>
          </p:nvPr>
        </p:nvSpPr>
        <p:spPr>
          <a:xfrm>
            <a:off x="2466750" y="1760850"/>
            <a:ext cx="42105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6" name="Google Shape;1456;p38"/>
          <p:cNvSpPr txBox="1"/>
          <p:nvPr/>
        </p:nvSpPr>
        <p:spPr>
          <a:xfrm>
            <a:off x="2568900" y="3737600"/>
            <a:ext cx="4006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Slidesgo, including icons by Flaticon, and infographics &amp; images by Freepik. </a:t>
            </a:r>
            <a:endParaRPr b="0" i="0" sz="1200" u="none" cap="none" strike="noStrike">
              <a:solidFill>
                <a:schemeClr val="accen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rbitron"/>
              <a:buNone/>
              <a:defRPr b="0" i="0" sz="2800" u="none" cap="none" strike="noStrike">
                <a:solidFill>
                  <a:schemeClr val="accen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dvent Pro Medium"/>
              <a:buChar char="●"/>
              <a:defRPr b="0" i="0" sz="18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 Medium"/>
              <a:buChar char="○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 Medium"/>
              <a:buChar char="■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 Medium"/>
              <a:buChar char="●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 Medium"/>
              <a:buChar char="○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 Medium"/>
              <a:buChar char="■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 Medium"/>
              <a:buChar char="●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 Medium"/>
              <a:buChar char="○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dvent Pro Medium"/>
              <a:buChar char="■"/>
              <a:defRPr b="0" i="0" sz="1400" u="none" cap="none" strike="noStrike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2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" Target="/ppt/slides/slide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6.xm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/ppt/slides/slide6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/ppt/slides/slide6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i.org/10.1162/106365602320169811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8" name="Shape 5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9" name="Google Shape;5489;p1"/>
          <p:cNvSpPr txBox="1"/>
          <p:nvPr>
            <p:ph type="ctrTitle"/>
          </p:nvPr>
        </p:nvSpPr>
        <p:spPr>
          <a:xfrm>
            <a:off x="614000" y="1608600"/>
            <a:ext cx="8204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Drone Collision Avoidance Simulator</a:t>
            </a:r>
            <a:endParaRPr/>
          </a:p>
        </p:txBody>
      </p:sp>
      <p:sp>
        <p:nvSpPr>
          <p:cNvPr id="5490" name="Google Shape;5490;p1"/>
          <p:cNvSpPr txBox="1"/>
          <p:nvPr>
            <p:ph idx="1" type="subTitle"/>
          </p:nvPr>
        </p:nvSpPr>
        <p:spPr>
          <a:xfrm>
            <a:off x="557250" y="4140925"/>
            <a:ext cx="8029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Kaustubh Lall			Kevin Youssef		Varun Malik</a:t>
            </a:r>
            <a:endParaRPr/>
          </a:p>
        </p:txBody>
      </p:sp>
      <p:pic>
        <p:nvPicPr>
          <p:cNvPr id="5491" name="Google Shape;54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66579">
            <a:off x="2635175" y="672375"/>
            <a:ext cx="792599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2" name="Google Shape;54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66579">
            <a:off x="4235600" y="709100"/>
            <a:ext cx="792599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3" name="Google Shape;54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66579">
            <a:off x="5836025" y="709100"/>
            <a:ext cx="792599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5494" name="Google Shape;5494;p1"/>
          <p:cNvSpPr txBox="1"/>
          <p:nvPr>
            <p:ph idx="1" type="subTitle"/>
          </p:nvPr>
        </p:nvSpPr>
        <p:spPr>
          <a:xfrm>
            <a:off x="701600" y="3491100"/>
            <a:ext cx="8029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latin typeface="Advent Pro"/>
                <a:ea typeface="Advent Pro"/>
                <a:cs typeface="Advent Pro"/>
                <a:sym typeface="Advent Pro"/>
              </a:rPr>
              <a:t>Group 69</a:t>
            </a:r>
            <a:endParaRPr b="1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7" name="Shape 5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8" name="Google Shape;5798;p10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99" name="Google Shape;5799;p10"/>
          <p:cNvSpPr txBox="1"/>
          <p:nvPr>
            <p:ph type="title"/>
          </p:nvPr>
        </p:nvSpPr>
        <p:spPr>
          <a:xfrm>
            <a:off x="1290200" y="1912600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Simulator</a:t>
            </a:r>
            <a:endParaRPr/>
          </a:p>
        </p:txBody>
      </p:sp>
      <p:grpSp>
        <p:nvGrpSpPr>
          <p:cNvPr id="5800" name="Google Shape;5800;p10"/>
          <p:cNvGrpSpPr/>
          <p:nvPr/>
        </p:nvGrpSpPr>
        <p:grpSpPr>
          <a:xfrm>
            <a:off x="8029241" y="154008"/>
            <a:ext cx="264001" cy="226285"/>
            <a:chOff x="753950" y="238125"/>
            <a:chExt cx="6111125" cy="5238075"/>
          </a:xfrm>
        </p:grpSpPr>
        <p:sp>
          <p:nvSpPr>
            <p:cNvPr id="5801" name="Google Shape;5801;p10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10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10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10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10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10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10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10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10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10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10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10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10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10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10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10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10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10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10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10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10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10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10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10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10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10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10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8" name="Google Shape;5828;p10"/>
          <p:cNvGrpSpPr/>
          <p:nvPr/>
        </p:nvGrpSpPr>
        <p:grpSpPr>
          <a:xfrm>
            <a:off x="8365321" y="154008"/>
            <a:ext cx="264001" cy="226285"/>
            <a:chOff x="753950" y="238125"/>
            <a:chExt cx="6111125" cy="5238075"/>
          </a:xfrm>
        </p:grpSpPr>
        <p:sp>
          <p:nvSpPr>
            <p:cNvPr id="5829" name="Google Shape;5829;p10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10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10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10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10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10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10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10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10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10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10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10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10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10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10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10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10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10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10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10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10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10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10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10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10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10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10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6" name="Google Shape;5856;p10"/>
          <p:cNvGrpSpPr/>
          <p:nvPr/>
        </p:nvGrpSpPr>
        <p:grpSpPr>
          <a:xfrm>
            <a:off x="8701401" y="154008"/>
            <a:ext cx="264001" cy="226285"/>
            <a:chOff x="753950" y="238125"/>
            <a:chExt cx="6111125" cy="5238075"/>
          </a:xfrm>
        </p:grpSpPr>
        <p:sp>
          <p:nvSpPr>
            <p:cNvPr id="5857" name="Google Shape;5857;p10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10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10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10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10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10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10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10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10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10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10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10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10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10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10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10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10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10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10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10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10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10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10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10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10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10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10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84" name="Google Shape;5884;p1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1664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5" name="Google Shape;588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3025" y="5395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6" name="Google Shape;5886;p10">
            <a:hlinkClick action="ppaction://hlinksldjump"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29239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0" name="Shape 5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1" name="Google Shape;5891;p11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2" name="Google Shape;5892;p1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Dataset</a:t>
            </a:r>
            <a:endParaRPr/>
          </a:p>
        </p:txBody>
      </p:sp>
      <p:grpSp>
        <p:nvGrpSpPr>
          <p:cNvPr id="5893" name="Google Shape;5893;p11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894" name="Google Shape;5894;p1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1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1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1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8" name="Google Shape;5898;p11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899" name="Google Shape;5899;p1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1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1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1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3" name="Google Shape;5903;p11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4" name="Google Shape;5904;p11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5" name="Google Shape;5905;p11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We did not want to collect real-world data as it is difficult, noisy and hard work with.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We are generating our data via a simulation instead and engineering our features from it.</a:t>
            </a:r>
            <a:endParaRPr sz="21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100">
              <a:solidFill>
                <a:schemeClr val="lt2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9" name="Shape 5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0" name="Google Shape;5910;p12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1" name="Google Shape;5911;p1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Feature Extraction</a:t>
            </a:r>
            <a:endParaRPr/>
          </a:p>
        </p:txBody>
      </p:sp>
      <p:grpSp>
        <p:nvGrpSpPr>
          <p:cNvPr id="5912" name="Google Shape;5912;p12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913" name="Google Shape;5913;p12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12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12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12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7" name="Google Shape;5917;p12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918" name="Google Shape;5918;p12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12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12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12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2" name="Google Shape;5922;p12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3" name="Google Shape;5923;p12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4" name="Google Shape;5924;p12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We are capable of viewing the simulation top-down, which is unrealistic.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Feature map could be 2-D input image of game state.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Want to represent closer to life simulations, thus we must engineer features from simulation.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8" name="Shape 5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" name="Google Shape;5929;p13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0" name="Google Shape;5930;p1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Feature Extraction</a:t>
            </a:r>
            <a:endParaRPr/>
          </a:p>
        </p:txBody>
      </p:sp>
      <p:grpSp>
        <p:nvGrpSpPr>
          <p:cNvPr id="5931" name="Google Shape;5931;p13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932" name="Google Shape;5932;p13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13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13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13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6" name="Google Shape;5936;p13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937" name="Google Shape;5937;p13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13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13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13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1" name="Google Shape;5941;p13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2" name="Google Shape;5942;p13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3" name="Google Shape;5943;p13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We modeled each sensor with the following information shown in red:</a:t>
            </a:r>
            <a:endParaRPr sz="21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100">
              <a:solidFill>
                <a:schemeClr val="lt2"/>
              </a:solidFill>
            </a:endParaRPr>
          </a:p>
        </p:txBody>
      </p:sp>
      <p:pic>
        <p:nvPicPr>
          <p:cNvPr id="5944" name="Google Shape;59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0650" y="2202750"/>
            <a:ext cx="48672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8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" name="Google Shape;5949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Deep Dive</a:t>
            </a:r>
            <a:endParaRPr/>
          </a:p>
        </p:txBody>
      </p:sp>
      <p:grpSp>
        <p:nvGrpSpPr>
          <p:cNvPr id="5950" name="Google Shape;5950;p14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951" name="Google Shape;5951;p14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14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14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14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5" name="Google Shape;5955;p14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956" name="Google Shape;5956;p14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14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14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14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60" name="Google Shape;5960;p14"/>
          <p:cNvPicPr preferRelativeResize="0"/>
          <p:nvPr/>
        </p:nvPicPr>
        <p:blipFill rotWithShape="1">
          <a:blip r:embed="rId3">
            <a:alphaModFix/>
          </a:blip>
          <a:srcRect b="0" l="0" r="0" t="9950"/>
          <a:stretch/>
        </p:blipFill>
        <p:spPr>
          <a:xfrm>
            <a:off x="72175" y="1005575"/>
            <a:ext cx="8942828" cy="25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1" name="Google Shape;5961;p14"/>
          <p:cNvSpPr txBox="1"/>
          <p:nvPr>
            <p:ph idx="4294967295" type="title"/>
          </p:nvPr>
        </p:nvSpPr>
        <p:spPr>
          <a:xfrm>
            <a:off x="4355700" y="3884125"/>
            <a:ext cx="787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300"/>
              <a:t>Drone</a:t>
            </a:r>
            <a:endParaRPr sz="1300"/>
          </a:p>
        </p:txBody>
      </p:sp>
      <p:cxnSp>
        <p:nvCxnSpPr>
          <p:cNvPr id="5962" name="Google Shape;5962;p14"/>
          <p:cNvCxnSpPr/>
          <p:nvPr/>
        </p:nvCxnSpPr>
        <p:spPr>
          <a:xfrm rot="5400000">
            <a:off x="5116801" y="3105675"/>
            <a:ext cx="1094400" cy="827700"/>
          </a:xfrm>
          <a:prstGeom prst="bentConnector3">
            <a:avLst>
              <a:gd fmla="val 98376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963" name="Google Shape;5963;p14"/>
          <p:cNvSpPr txBox="1"/>
          <p:nvPr>
            <p:ph idx="4294967295" type="title"/>
          </p:nvPr>
        </p:nvSpPr>
        <p:spPr>
          <a:xfrm>
            <a:off x="7319576" y="3989775"/>
            <a:ext cx="1637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300"/>
              <a:t>Food Sensed</a:t>
            </a:r>
            <a:endParaRPr sz="1300"/>
          </a:p>
        </p:txBody>
      </p:sp>
      <p:sp>
        <p:nvSpPr>
          <p:cNvPr id="5964" name="Google Shape;5964;p14"/>
          <p:cNvSpPr txBox="1"/>
          <p:nvPr>
            <p:ph idx="4294967295" type="subTitle"/>
          </p:nvPr>
        </p:nvSpPr>
        <p:spPr>
          <a:xfrm>
            <a:off x="7319575" y="4249552"/>
            <a:ext cx="16374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Advent Pro Medium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rPr>
              <a:t>The bottom right sensor detected food  </a:t>
            </a:r>
            <a:endParaRPr b="0" i="0" sz="1400" u="none" cap="none" strike="noStrike">
              <a:solidFill>
                <a:schemeClr val="lt1"/>
              </a:solidFill>
              <a:latin typeface="Advent Pro Medium"/>
              <a:ea typeface="Advent Pro Medium"/>
              <a:cs typeface="Advent Pro Medium"/>
              <a:sym typeface="Advent Pro Medium"/>
            </a:endParaRPr>
          </a:p>
        </p:txBody>
      </p:sp>
      <p:grpSp>
        <p:nvGrpSpPr>
          <p:cNvPr id="5965" name="Google Shape;5965;p14"/>
          <p:cNvGrpSpPr/>
          <p:nvPr/>
        </p:nvGrpSpPr>
        <p:grpSpPr>
          <a:xfrm>
            <a:off x="7412625" y="3463975"/>
            <a:ext cx="531850" cy="450900"/>
            <a:chOff x="5084050" y="3420300"/>
            <a:chExt cx="531850" cy="450900"/>
          </a:xfrm>
        </p:grpSpPr>
        <p:sp>
          <p:nvSpPr>
            <p:cNvPr id="5966" name="Google Shape;5966;p14"/>
            <p:cNvSpPr/>
            <p:nvPr/>
          </p:nvSpPr>
          <p:spPr>
            <a:xfrm>
              <a:off x="5084050" y="3420300"/>
              <a:ext cx="531850" cy="450900"/>
            </a:xfrm>
            <a:custGeom>
              <a:rect b="b" l="l" r="r" t="t"/>
              <a:pathLst>
                <a:path extrusionOk="0" h="18036" w="21274">
                  <a:moveTo>
                    <a:pt x="2775" y="1"/>
                  </a:moveTo>
                  <a:lnTo>
                    <a:pt x="2775" y="1389"/>
                  </a:lnTo>
                  <a:lnTo>
                    <a:pt x="1389" y="1389"/>
                  </a:lnTo>
                  <a:lnTo>
                    <a:pt x="1389" y="2775"/>
                  </a:lnTo>
                  <a:lnTo>
                    <a:pt x="1" y="2775"/>
                  </a:lnTo>
                  <a:lnTo>
                    <a:pt x="1" y="11100"/>
                  </a:lnTo>
                  <a:lnTo>
                    <a:pt x="1389" y="11100"/>
                  </a:lnTo>
                  <a:lnTo>
                    <a:pt x="1389" y="12486"/>
                  </a:lnTo>
                  <a:lnTo>
                    <a:pt x="2775" y="12486"/>
                  </a:lnTo>
                  <a:lnTo>
                    <a:pt x="2775" y="13874"/>
                  </a:lnTo>
                  <a:lnTo>
                    <a:pt x="4163" y="13874"/>
                  </a:lnTo>
                  <a:lnTo>
                    <a:pt x="4163" y="15261"/>
                  </a:lnTo>
                  <a:lnTo>
                    <a:pt x="6938" y="15261"/>
                  </a:lnTo>
                  <a:lnTo>
                    <a:pt x="6938" y="16649"/>
                  </a:lnTo>
                  <a:lnTo>
                    <a:pt x="9712" y="16649"/>
                  </a:lnTo>
                  <a:lnTo>
                    <a:pt x="9712" y="18035"/>
                  </a:lnTo>
                  <a:lnTo>
                    <a:pt x="11562" y="18035"/>
                  </a:lnTo>
                  <a:lnTo>
                    <a:pt x="11562" y="16649"/>
                  </a:lnTo>
                  <a:lnTo>
                    <a:pt x="14337" y="16649"/>
                  </a:lnTo>
                  <a:lnTo>
                    <a:pt x="14337" y="15261"/>
                  </a:lnTo>
                  <a:lnTo>
                    <a:pt x="17111" y="15261"/>
                  </a:lnTo>
                  <a:lnTo>
                    <a:pt x="17111" y="13874"/>
                  </a:lnTo>
                  <a:lnTo>
                    <a:pt x="18498" y="13874"/>
                  </a:lnTo>
                  <a:lnTo>
                    <a:pt x="18498" y="12486"/>
                  </a:lnTo>
                  <a:lnTo>
                    <a:pt x="19886" y="12486"/>
                  </a:lnTo>
                  <a:lnTo>
                    <a:pt x="19886" y="11100"/>
                  </a:lnTo>
                  <a:lnTo>
                    <a:pt x="21273" y="11100"/>
                  </a:lnTo>
                  <a:lnTo>
                    <a:pt x="21273" y="2777"/>
                  </a:lnTo>
                  <a:lnTo>
                    <a:pt x="19886" y="2775"/>
                  </a:lnTo>
                  <a:lnTo>
                    <a:pt x="19886" y="1389"/>
                  </a:lnTo>
                  <a:lnTo>
                    <a:pt x="18498" y="1389"/>
                  </a:lnTo>
                  <a:lnTo>
                    <a:pt x="18498" y="1"/>
                  </a:lnTo>
                  <a:lnTo>
                    <a:pt x="12949" y="1"/>
                  </a:lnTo>
                  <a:lnTo>
                    <a:pt x="12949" y="1389"/>
                  </a:lnTo>
                  <a:lnTo>
                    <a:pt x="11562" y="1389"/>
                  </a:lnTo>
                  <a:lnTo>
                    <a:pt x="11562" y="2775"/>
                  </a:lnTo>
                  <a:lnTo>
                    <a:pt x="9712" y="2775"/>
                  </a:lnTo>
                  <a:lnTo>
                    <a:pt x="9712" y="1389"/>
                  </a:lnTo>
                  <a:lnTo>
                    <a:pt x="8324" y="1389"/>
                  </a:lnTo>
                  <a:lnTo>
                    <a:pt x="8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14"/>
            <p:cNvSpPr/>
            <p:nvPr/>
          </p:nvSpPr>
          <p:spPr>
            <a:xfrm>
              <a:off x="5326850" y="3420300"/>
              <a:ext cx="115625" cy="104100"/>
            </a:xfrm>
            <a:custGeom>
              <a:rect b="b" l="l" r="r" t="t"/>
              <a:pathLst>
                <a:path extrusionOk="0" h="4164" w="4625">
                  <a:moveTo>
                    <a:pt x="3237" y="1"/>
                  </a:moveTo>
                  <a:lnTo>
                    <a:pt x="3237" y="1389"/>
                  </a:lnTo>
                  <a:lnTo>
                    <a:pt x="1850" y="1389"/>
                  </a:lnTo>
                  <a:lnTo>
                    <a:pt x="1850" y="2775"/>
                  </a:lnTo>
                  <a:lnTo>
                    <a:pt x="0" y="2775"/>
                  </a:lnTo>
                  <a:lnTo>
                    <a:pt x="0" y="4163"/>
                  </a:lnTo>
                  <a:lnTo>
                    <a:pt x="3237" y="4163"/>
                  </a:lnTo>
                  <a:lnTo>
                    <a:pt x="3237" y="2775"/>
                  </a:lnTo>
                  <a:lnTo>
                    <a:pt x="4625" y="2775"/>
                  </a:lnTo>
                  <a:lnTo>
                    <a:pt x="4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14"/>
            <p:cNvSpPr/>
            <p:nvPr/>
          </p:nvSpPr>
          <p:spPr>
            <a:xfrm>
              <a:off x="5084050" y="3420300"/>
              <a:ext cx="104100" cy="104100"/>
            </a:xfrm>
            <a:custGeom>
              <a:rect b="b" l="l" r="r" t="t"/>
              <a:pathLst>
                <a:path extrusionOk="0" h="4164" w="4164">
                  <a:moveTo>
                    <a:pt x="2775" y="1"/>
                  </a:moveTo>
                  <a:lnTo>
                    <a:pt x="2775" y="1389"/>
                  </a:lnTo>
                  <a:lnTo>
                    <a:pt x="1389" y="1389"/>
                  </a:lnTo>
                  <a:lnTo>
                    <a:pt x="1389" y="2775"/>
                  </a:lnTo>
                  <a:lnTo>
                    <a:pt x="1" y="2775"/>
                  </a:lnTo>
                  <a:lnTo>
                    <a:pt x="1" y="4163"/>
                  </a:lnTo>
                  <a:lnTo>
                    <a:pt x="2775" y="4163"/>
                  </a:lnTo>
                  <a:lnTo>
                    <a:pt x="2775" y="2775"/>
                  </a:lnTo>
                  <a:lnTo>
                    <a:pt x="4163" y="2775"/>
                  </a:lnTo>
                  <a:lnTo>
                    <a:pt x="41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14"/>
            <p:cNvSpPr/>
            <p:nvPr/>
          </p:nvSpPr>
          <p:spPr>
            <a:xfrm>
              <a:off x="5118750" y="3455000"/>
              <a:ext cx="34700" cy="34700"/>
            </a:xfrm>
            <a:custGeom>
              <a:rect b="b" l="l" r="r" t="t"/>
              <a:pathLst>
                <a:path extrusionOk="0" h="1388" w="1388">
                  <a:moveTo>
                    <a:pt x="1" y="1"/>
                  </a:moveTo>
                  <a:lnTo>
                    <a:pt x="1" y="1387"/>
                  </a:lnTo>
                  <a:lnTo>
                    <a:pt x="1387" y="1387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14"/>
            <p:cNvSpPr/>
            <p:nvPr/>
          </p:nvSpPr>
          <p:spPr>
            <a:xfrm>
              <a:off x="5546475" y="3455000"/>
              <a:ext cx="34725" cy="34700"/>
            </a:xfrm>
            <a:custGeom>
              <a:rect b="b" l="l" r="r" t="t"/>
              <a:pathLst>
                <a:path extrusionOk="0" h="1388" w="1389">
                  <a:moveTo>
                    <a:pt x="1" y="1"/>
                  </a:moveTo>
                  <a:lnTo>
                    <a:pt x="1" y="1387"/>
                  </a:lnTo>
                  <a:lnTo>
                    <a:pt x="1389" y="1387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14"/>
            <p:cNvSpPr/>
            <p:nvPr/>
          </p:nvSpPr>
          <p:spPr>
            <a:xfrm>
              <a:off x="5373100" y="3455000"/>
              <a:ext cx="34675" cy="34700"/>
            </a:xfrm>
            <a:custGeom>
              <a:rect b="b" l="l" r="r" t="t"/>
              <a:pathLst>
                <a:path extrusionOk="0" h="1388" w="1387">
                  <a:moveTo>
                    <a:pt x="0" y="1"/>
                  </a:moveTo>
                  <a:lnTo>
                    <a:pt x="0" y="1387"/>
                  </a:lnTo>
                  <a:lnTo>
                    <a:pt x="1387" y="1387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14"/>
            <p:cNvSpPr/>
            <p:nvPr/>
          </p:nvSpPr>
          <p:spPr>
            <a:xfrm>
              <a:off x="5118750" y="3697750"/>
              <a:ext cx="34700" cy="34725"/>
            </a:xfrm>
            <a:custGeom>
              <a:rect b="b" l="l" r="r" t="t"/>
              <a:pathLst>
                <a:path extrusionOk="0" h="1389" w="1388">
                  <a:moveTo>
                    <a:pt x="1" y="0"/>
                  </a:moveTo>
                  <a:lnTo>
                    <a:pt x="1" y="1388"/>
                  </a:lnTo>
                  <a:lnTo>
                    <a:pt x="1387" y="1388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14"/>
            <p:cNvSpPr/>
            <p:nvPr/>
          </p:nvSpPr>
          <p:spPr>
            <a:xfrm>
              <a:off x="5546475" y="3697750"/>
              <a:ext cx="34725" cy="34725"/>
            </a:xfrm>
            <a:custGeom>
              <a:rect b="b" l="l" r="r" t="t"/>
              <a:pathLst>
                <a:path extrusionOk="0" h="1389" w="1389">
                  <a:moveTo>
                    <a:pt x="1" y="0"/>
                  </a:moveTo>
                  <a:lnTo>
                    <a:pt x="1" y="1388"/>
                  </a:lnTo>
                  <a:lnTo>
                    <a:pt x="1389" y="1388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14"/>
            <p:cNvSpPr/>
            <p:nvPr/>
          </p:nvSpPr>
          <p:spPr>
            <a:xfrm>
              <a:off x="5257475" y="3801800"/>
              <a:ext cx="69400" cy="34725"/>
            </a:xfrm>
            <a:custGeom>
              <a:rect b="b" l="l" r="r" t="t"/>
              <a:pathLst>
                <a:path extrusionOk="0" h="1389" w="2776">
                  <a:moveTo>
                    <a:pt x="1" y="1"/>
                  </a:moveTo>
                  <a:lnTo>
                    <a:pt x="1" y="1389"/>
                  </a:lnTo>
                  <a:lnTo>
                    <a:pt x="2775" y="138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14"/>
            <p:cNvSpPr/>
            <p:nvPr/>
          </p:nvSpPr>
          <p:spPr>
            <a:xfrm>
              <a:off x="5373100" y="3801800"/>
              <a:ext cx="69375" cy="34725"/>
            </a:xfrm>
            <a:custGeom>
              <a:rect b="b" l="l" r="r" t="t"/>
              <a:pathLst>
                <a:path extrusionOk="0" h="1389" w="2775">
                  <a:moveTo>
                    <a:pt x="0" y="1"/>
                  </a:moveTo>
                  <a:lnTo>
                    <a:pt x="0" y="1389"/>
                  </a:lnTo>
                  <a:lnTo>
                    <a:pt x="2775" y="138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14"/>
            <p:cNvSpPr/>
            <p:nvPr/>
          </p:nvSpPr>
          <p:spPr>
            <a:xfrm>
              <a:off x="5292150" y="3455000"/>
              <a:ext cx="34725" cy="34700"/>
            </a:xfrm>
            <a:custGeom>
              <a:rect b="b" l="l" r="r" t="t"/>
              <a:pathLst>
                <a:path extrusionOk="0" h="1388" w="1389">
                  <a:moveTo>
                    <a:pt x="0" y="1"/>
                  </a:moveTo>
                  <a:lnTo>
                    <a:pt x="0" y="1387"/>
                  </a:lnTo>
                  <a:lnTo>
                    <a:pt x="1388" y="1387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14"/>
            <p:cNvSpPr/>
            <p:nvPr/>
          </p:nvSpPr>
          <p:spPr>
            <a:xfrm>
              <a:off x="5326850" y="3489675"/>
              <a:ext cx="46275" cy="34725"/>
            </a:xfrm>
            <a:custGeom>
              <a:rect b="b" l="l" r="r" t="t"/>
              <a:pathLst>
                <a:path extrusionOk="0" h="1389" w="1851">
                  <a:moveTo>
                    <a:pt x="0" y="0"/>
                  </a:moveTo>
                  <a:lnTo>
                    <a:pt x="0" y="1388"/>
                  </a:lnTo>
                  <a:lnTo>
                    <a:pt x="1850" y="1388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14"/>
            <p:cNvSpPr/>
            <p:nvPr/>
          </p:nvSpPr>
          <p:spPr>
            <a:xfrm>
              <a:off x="5442450" y="3767150"/>
              <a:ext cx="69400" cy="34675"/>
            </a:xfrm>
            <a:custGeom>
              <a:rect b="b" l="l" r="r" t="t"/>
              <a:pathLst>
                <a:path extrusionOk="0" h="1387" w="2776">
                  <a:moveTo>
                    <a:pt x="1" y="0"/>
                  </a:moveTo>
                  <a:lnTo>
                    <a:pt x="1" y="1387"/>
                  </a:lnTo>
                  <a:lnTo>
                    <a:pt x="2775" y="1387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14"/>
            <p:cNvSpPr/>
            <p:nvPr/>
          </p:nvSpPr>
          <p:spPr>
            <a:xfrm>
              <a:off x="5188125" y="3767150"/>
              <a:ext cx="69375" cy="34675"/>
            </a:xfrm>
            <a:custGeom>
              <a:rect b="b" l="l" r="r" t="t"/>
              <a:pathLst>
                <a:path extrusionOk="0" h="1387" w="2775">
                  <a:moveTo>
                    <a:pt x="0" y="0"/>
                  </a:moveTo>
                  <a:lnTo>
                    <a:pt x="0" y="1387"/>
                  </a:lnTo>
                  <a:lnTo>
                    <a:pt x="2775" y="1387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14"/>
            <p:cNvSpPr/>
            <p:nvPr/>
          </p:nvSpPr>
          <p:spPr>
            <a:xfrm>
              <a:off x="5153425" y="3732450"/>
              <a:ext cx="34725" cy="34675"/>
            </a:xfrm>
            <a:custGeom>
              <a:rect b="b" l="l" r="r" t="t"/>
              <a:pathLst>
                <a:path extrusionOk="0" h="1387" w="1389">
                  <a:moveTo>
                    <a:pt x="0" y="0"/>
                  </a:moveTo>
                  <a:lnTo>
                    <a:pt x="0" y="1387"/>
                  </a:lnTo>
                  <a:lnTo>
                    <a:pt x="1388" y="1387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14"/>
            <p:cNvSpPr/>
            <p:nvPr/>
          </p:nvSpPr>
          <p:spPr>
            <a:xfrm>
              <a:off x="5511825" y="3732450"/>
              <a:ext cx="34675" cy="34675"/>
            </a:xfrm>
            <a:custGeom>
              <a:rect b="b" l="l" r="r" t="t"/>
              <a:pathLst>
                <a:path extrusionOk="0" h="1387" w="1387">
                  <a:moveTo>
                    <a:pt x="0" y="0"/>
                  </a:moveTo>
                  <a:lnTo>
                    <a:pt x="0" y="1387"/>
                  </a:lnTo>
                  <a:lnTo>
                    <a:pt x="1387" y="1387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14"/>
            <p:cNvSpPr/>
            <p:nvPr/>
          </p:nvSpPr>
          <p:spPr>
            <a:xfrm>
              <a:off x="5326850" y="3836500"/>
              <a:ext cx="46275" cy="34700"/>
            </a:xfrm>
            <a:custGeom>
              <a:rect b="b" l="l" r="r" t="t"/>
              <a:pathLst>
                <a:path extrusionOk="0" h="1388" w="1851">
                  <a:moveTo>
                    <a:pt x="0" y="1"/>
                  </a:moveTo>
                  <a:lnTo>
                    <a:pt x="0" y="1387"/>
                  </a:lnTo>
                  <a:lnTo>
                    <a:pt x="1850" y="1387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14"/>
            <p:cNvSpPr/>
            <p:nvPr/>
          </p:nvSpPr>
          <p:spPr>
            <a:xfrm>
              <a:off x="5153425" y="3420300"/>
              <a:ext cx="138750" cy="34725"/>
            </a:xfrm>
            <a:custGeom>
              <a:rect b="b" l="l" r="r" t="t"/>
              <a:pathLst>
                <a:path extrusionOk="0" h="1389" w="5550">
                  <a:moveTo>
                    <a:pt x="0" y="1"/>
                  </a:moveTo>
                  <a:lnTo>
                    <a:pt x="0" y="1389"/>
                  </a:lnTo>
                  <a:lnTo>
                    <a:pt x="5549" y="1389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14"/>
            <p:cNvSpPr/>
            <p:nvPr/>
          </p:nvSpPr>
          <p:spPr>
            <a:xfrm>
              <a:off x="5407750" y="3420300"/>
              <a:ext cx="138750" cy="34725"/>
            </a:xfrm>
            <a:custGeom>
              <a:rect b="b" l="l" r="r" t="t"/>
              <a:pathLst>
                <a:path extrusionOk="0" h="1389" w="5550">
                  <a:moveTo>
                    <a:pt x="1" y="1"/>
                  </a:moveTo>
                  <a:lnTo>
                    <a:pt x="1" y="1389"/>
                  </a:lnTo>
                  <a:lnTo>
                    <a:pt x="5550" y="1389"/>
                  </a:lnTo>
                  <a:lnTo>
                    <a:pt x="5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14"/>
            <p:cNvSpPr/>
            <p:nvPr/>
          </p:nvSpPr>
          <p:spPr>
            <a:xfrm>
              <a:off x="5084050" y="3489675"/>
              <a:ext cx="34725" cy="208125"/>
            </a:xfrm>
            <a:custGeom>
              <a:rect b="b" l="l" r="r" t="t"/>
              <a:pathLst>
                <a:path extrusionOk="0" h="8325" w="1389">
                  <a:moveTo>
                    <a:pt x="1" y="0"/>
                  </a:moveTo>
                  <a:lnTo>
                    <a:pt x="1" y="8325"/>
                  </a:lnTo>
                  <a:lnTo>
                    <a:pt x="1389" y="8325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14"/>
            <p:cNvSpPr/>
            <p:nvPr/>
          </p:nvSpPr>
          <p:spPr>
            <a:xfrm>
              <a:off x="5581175" y="3489675"/>
              <a:ext cx="34675" cy="208125"/>
            </a:xfrm>
            <a:custGeom>
              <a:rect b="b" l="l" r="r" t="t"/>
              <a:pathLst>
                <a:path extrusionOk="0" h="8325" w="1387">
                  <a:moveTo>
                    <a:pt x="1" y="0"/>
                  </a:moveTo>
                  <a:lnTo>
                    <a:pt x="1" y="8325"/>
                  </a:lnTo>
                  <a:lnTo>
                    <a:pt x="1387" y="8325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987" name="Google Shape;5987;p14"/>
          <p:cNvCxnSpPr>
            <a:endCxn id="5963" idx="1"/>
          </p:cNvCxnSpPr>
          <p:nvPr/>
        </p:nvCxnSpPr>
        <p:spPr>
          <a:xfrm flipH="1" rot="-5400000">
            <a:off x="6483476" y="3349575"/>
            <a:ext cx="1169100" cy="5031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988" name="Google Shape;5988;p14"/>
          <p:cNvSpPr txBox="1"/>
          <p:nvPr>
            <p:ph idx="4294967295" type="title"/>
          </p:nvPr>
        </p:nvSpPr>
        <p:spPr>
          <a:xfrm>
            <a:off x="1868750" y="4023825"/>
            <a:ext cx="1810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300"/>
              <a:t>Obstacle Sensed</a:t>
            </a:r>
            <a:endParaRPr sz="1300"/>
          </a:p>
        </p:txBody>
      </p:sp>
      <p:sp>
        <p:nvSpPr>
          <p:cNvPr id="5989" name="Google Shape;5989;p14"/>
          <p:cNvSpPr txBox="1"/>
          <p:nvPr>
            <p:ph idx="4294967295" type="subTitle"/>
          </p:nvPr>
        </p:nvSpPr>
        <p:spPr>
          <a:xfrm>
            <a:off x="1868750" y="4249539"/>
            <a:ext cx="16374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Advent Pro Medium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rPr>
              <a:t>Three sensors sense obstacles in their respective quadrants</a:t>
            </a:r>
            <a:endParaRPr b="0" i="0" sz="1400" u="none" cap="none" strike="noStrike">
              <a:solidFill>
                <a:schemeClr val="lt1"/>
              </a:solidFill>
              <a:latin typeface="Advent Pro Medium"/>
              <a:ea typeface="Advent Pro Medium"/>
              <a:cs typeface="Advent Pro Medium"/>
              <a:sym typeface="Advent Pro Medium"/>
            </a:endParaRPr>
          </a:p>
        </p:txBody>
      </p:sp>
      <p:cxnSp>
        <p:nvCxnSpPr>
          <p:cNvPr id="5990" name="Google Shape;5990;p14"/>
          <p:cNvCxnSpPr/>
          <p:nvPr/>
        </p:nvCxnSpPr>
        <p:spPr>
          <a:xfrm rot="5400000">
            <a:off x="2491488" y="2300163"/>
            <a:ext cx="2039400" cy="1339800"/>
          </a:xfrm>
          <a:prstGeom prst="bentConnector3">
            <a:avLst>
              <a:gd fmla="val 167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991" name="Google Shape;5991;p14"/>
          <p:cNvSpPr/>
          <p:nvPr/>
        </p:nvSpPr>
        <p:spPr>
          <a:xfrm>
            <a:off x="2046725" y="3403075"/>
            <a:ext cx="741300" cy="572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2" name="Google Shape;5992;p14"/>
          <p:cNvSpPr txBox="1"/>
          <p:nvPr>
            <p:ph idx="4294967295" type="subTitle"/>
          </p:nvPr>
        </p:nvSpPr>
        <p:spPr>
          <a:xfrm>
            <a:off x="2267400" y="3342175"/>
            <a:ext cx="39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Advent Pro Medium"/>
              <a:buNone/>
            </a:pPr>
            <a:r>
              <a:rPr b="0" i="0" lang="en" sz="3900" u="none" cap="none" strike="noStrik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rPr>
              <a:t>!</a:t>
            </a:r>
            <a:endParaRPr b="0" i="0" sz="3900" u="none" cap="none" strike="noStrike">
              <a:solidFill>
                <a:schemeClr val="lt1"/>
              </a:solidFill>
              <a:latin typeface="Advent Pro Medium"/>
              <a:ea typeface="Advent Pro Medium"/>
              <a:cs typeface="Advent Pro Medium"/>
              <a:sym typeface="Advent Pr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6" name="Shape 5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7" name="Google Shape;5997;p15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8" name="Google Shape;5998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Deep Dive</a:t>
            </a:r>
            <a:endParaRPr/>
          </a:p>
        </p:txBody>
      </p:sp>
      <p:grpSp>
        <p:nvGrpSpPr>
          <p:cNvPr id="5999" name="Google Shape;5999;p15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000" name="Google Shape;6000;p15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15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15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15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4" name="Google Shape;6004;p15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005" name="Google Shape;6005;p15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15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15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15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9" name="Google Shape;6009;p15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0" name="Google Shape;6010;p15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1" name="Google Shape;6011;p15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Used PyGame to simulate the game.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Used NEAT-Python to write Ai code.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Game implements a drone with velocity, acceleration and uniform drag (dampening), but no momentum or mass.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Food randomly moves to stimulate work for reward.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5" name="Shape 6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6" name="Google Shape;6016;p16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017" name="Google Shape;6017;p16"/>
          <p:cNvSpPr txBox="1"/>
          <p:nvPr>
            <p:ph type="title"/>
          </p:nvPr>
        </p:nvSpPr>
        <p:spPr>
          <a:xfrm>
            <a:off x="1290200" y="1912600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Machine Learning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Model</a:t>
            </a:r>
            <a:endParaRPr/>
          </a:p>
        </p:txBody>
      </p:sp>
      <p:grpSp>
        <p:nvGrpSpPr>
          <p:cNvPr id="6018" name="Google Shape;6018;p16"/>
          <p:cNvGrpSpPr/>
          <p:nvPr/>
        </p:nvGrpSpPr>
        <p:grpSpPr>
          <a:xfrm>
            <a:off x="8029241" y="154008"/>
            <a:ext cx="264001" cy="226285"/>
            <a:chOff x="753950" y="238125"/>
            <a:chExt cx="6111125" cy="5238075"/>
          </a:xfrm>
        </p:grpSpPr>
        <p:sp>
          <p:nvSpPr>
            <p:cNvPr id="6019" name="Google Shape;6019;p16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6" name="Google Shape;6046;p16"/>
          <p:cNvGrpSpPr/>
          <p:nvPr/>
        </p:nvGrpSpPr>
        <p:grpSpPr>
          <a:xfrm>
            <a:off x="8365321" y="154008"/>
            <a:ext cx="264001" cy="226285"/>
            <a:chOff x="753950" y="238125"/>
            <a:chExt cx="6111125" cy="5238075"/>
          </a:xfrm>
        </p:grpSpPr>
        <p:sp>
          <p:nvSpPr>
            <p:cNvPr id="6047" name="Google Shape;6047;p16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74" name="Google Shape;6074;p16"/>
          <p:cNvGrpSpPr/>
          <p:nvPr/>
        </p:nvGrpSpPr>
        <p:grpSpPr>
          <a:xfrm>
            <a:off x="8701401" y="154008"/>
            <a:ext cx="264001" cy="226285"/>
            <a:chOff x="753950" y="238125"/>
            <a:chExt cx="6111125" cy="5238075"/>
          </a:xfrm>
        </p:grpSpPr>
        <p:sp>
          <p:nvSpPr>
            <p:cNvPr id="6075" name="Google Shape;6075;p16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02" name="Google Shape;6102;p1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1664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3" name="Google Shape;610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3025" y="5395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4" name="Google Shape;6104;p16">
            <a:hlinkClick action="ppaction://hlinksldjump"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29239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8" name="Shape 6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9" name="Google Shape;6109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Genetic Model </a:t>
            </a:r>
            <a:endParaRPr/>
          </a:p>
        </p:txBody>
      </p:sp>
      <p:sp>
        <p:nvSpPr>
          <p:cNvPr id="6110" name="Google Shape;6110;p17"/>
          <p:cNvSpPr txBox="1"/>
          <p:nvPr>
            <p:ph idx="2" type="title"/>
          </p:nvPr>
        </p:nvSpPr>
        <p:spPr>
          <a:xfrm>
            <a:off x="267475" y="2503575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Fitness</a:t>
            </a:r>
            <a:endParaRPr/>
          </a:p>
        </p:txBody>
      </p:sp>
      <p:sp>
        <p:nvSpPr>
          <p:cNvPr id="6111" name="Google Shape;6111;p17"/>
          <p:cNvSpPr txBox="1"/>
          <p:nvPr>
            <p:ph idx="1" type="subTitle"/>
          </p:nvPr>
        </p:nvSpPr>
        <p:spPr>
          <a:xfrm>
            <a:off x="267475" y="2915758"/>
            <a:ext cx="30888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Survival time in seconds </a:t>
            </a:r>
            <a:endParaRPr/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Eating Food adds 10 seconds</a:t>
            </a:r>
            <a:endParaRPr/>
          </a:p>
        </p:txBody>
      </p:sp>
      <p:sp>
        <p:nvSpPr>
          <p:cNvPr id="6112" name="Google Shape;6112;p17"/>
          <p:cNvSpPr txBox="1"/>
          <p:nvPr>
            <p:ph idx="3" type="title"/>
          </p:nvPr>
        </p:nvSpPr>
        <p:spPr>
          <a:xfrm>
            <a:off x="3027600" y="3346200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Sensors</a:t>
            </a:r>
            <a:endParaRPr/>
          </a:p>
        </p:txBody>
      </p:sp>
      <p:sp>
        <p:nvSpPr>
          <p:cNvPr id="6113" name="Google Shape;6113;p17"/>
          <p:cNvSpPr txBox="1"/>
          <p:nvPr>
            <p:ph idx="4" type="subTitle"/>
          </p:nvPr>
        </p:nvSpPr>
        <p:spPr>
          <a:xfrm>
            <a:off x="3027600" y="3758395"/>
            <a:ext cx="30888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4 sensors per player</a:t>
            </a:r>
            <a:endParaRPr/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One in each quadrant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6114" name="Google Shape;6114;p17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115" name="Google Shape;6115;p17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17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17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17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9" name="Google Shape;6119;p17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120" name="Google Shape;6120;p17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17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17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17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4" name="Google Shape;6124;p17"/>
          <p:cNvSpPr/>
          <p:nvPr/>
        </p:nvSpPr>
        <p:spPr>
          <a:xfrm>
            <a:off x="1159075" y="1041175"/>
            <a:ext cx="391800" cy="391800"/>
          </a:xfrm>
          <a:prstGeom prst="halfFrame">
            <a:avLst>
              <a:gd fmla="val 22223" name="adj1"/>
              <a:gd fmla="val 2222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5" name="Google Shape;6125;p17"/>
          <p:cNvSpPr/>
          <p:nvPr/>
        </p:nvSpPr>
        <p:spPr>
          <a:xfrm rot="10800000">
            <a:off x="2072875" y="1954975"/>
            <a:ext cx="391800" cy="391800"/>
          </a:xfrm>
          <a:prstGeom prst="halfFrame">
            <a:avLst>
              <a:gd fmla="val 22223" name="adj1"/>
              <a:gd fmla="val 2222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6" name="Google Shape;6126;p17"/>
          <p:cNvSpPr/>
          <p:nvPr/>
        </p:nvSpPr>
        <p:spPr>
          <a:xfrm rot="5400000">
            <a:off x="4833000" y="1883800"/>
            <a:ext cx="391800" cy="391800"/>
          </a:xfrm>
          <a:prstGeom prst="halfFrame">
            <a:avLst>
              <a:gd fmla="val 22223" name="adj1"/>
              <a:gd fmla="val 2222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7" name="Google Shape;6127;p17"/>
          <p:cNvSpPr/>
          <p:nvPr/>
        </p:nvSpPr>
        <p:spPr>
          <a:xfrm rot="-5400000">
            <a:off x="3919200" y="2797600"/>
            <a:ext cx="391800" cy="391800"/>
          </a:xfrm>
          <a:prstGeom prst="halfFrame">
            <a:avLst>
              <a:gd fmla="val 22223" name="adj1"/>
              <a:gd fmla="val 2222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8" name="Google Shape;6128;p17"/>
          <p:cNvSpPr txBox="1"/>
          <p:nvPr>
            <p:ph idx="2" type="title"/>
          </p:nvPr>
        </p:nvSpPr>
        <p:spPr>
          <a:xfrm>
            <a:off x="5906275" y="2503575"/>
            <a:ext cx="30888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Limited Visibility</a:t>
            </a:r>
            <a:endParaRPr/>
          </a:p>
        </p:txBody>
      </p:sp>
      <p:sp>
        <p:nvSpPr>
          <p:cNvPr id="6129" name="Google Shape;6129;p17"/>
          <p:cNvSpPr txBox="1"/>
          <p:nvPr>
            <p:ph idx="1" type="subTitle"/>
          </p:nvPr>
        </p:nvSpPr>
        <p:spPr>
          <a:xfrm>
            <a:off x="5906275" y="2915758"/>
            <a:ext cx="30888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Field of View is limited</a:t>
            </a:r>
            <a:endParaRPr/>
          </a:p>
        </p:txBody>
      </p:sp>
      <p:sp>
        <p:nvSpPr>
          <p:cNvPr id="6130" name="Google Shape;6130;p17"/>
          <p:cNvSpPr/>
          <p:nvPr/>
        </p:nvSpPr>
        <p:spPr>
          <a:xfrm>
            <a:off x="6797875" y="1041175"/>
            <a:ext cx="391800" cy="391800"/>
          </a:xfrm>
          <a:prstGeom prst="halfFrame">
            <a:avLst>
              <a:gd fmla="val 22223" name="adj1"/>
              <a:gd fmla="val 2222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1" name="Google Shape;6131;p17"/>
          <p:cNvSpPr/>
          <p:nvPr/>
        </p:nvSpPr>
        <p:spPr>
          <a:xfrm rot="10800000">
            <a:off x="7711675" y="1954975"/>
            <a:ext cx="391800" cy="391800"/>
          </a:xfrm>
          <a:prstGeom prst="halfFrame">
            <a:avLst>
              <a:gd fmla="val 22223" name="adj1"/>
              <a:gd fmla="val 2222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2" name="Google Shape;61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0113" y="2062950"/>
            <a:ext cx="923775" cy="10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3" name="Google Shape;61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800" y="1359900"/>
            <a:ext cx="869675" cy="8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5522" y="1065947"/>
            <a:ext cx="1109388" cy="11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8" name="Shape 6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9" name="Google Shape;6139;p18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0" name="Google Shape;6140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Genetic Model</a:t>
            </a:r>
            <a:endParaRPr/>
          </a:p>
        </p:txBody>
      </p:sp>
      <p:grpSp>
        <p:nvGrpSpPr>
          <p:cNvPr id="6141" name="Google Shape;6141;p18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142" name="Google Shape;6142;p18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18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18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18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6" name="Google Shape;6146;p18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147" name="Google Shape;6147;p18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18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18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18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1" name="Google Shape;6151;p18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2" name="Google Shape;6152;p18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3" name="Google Shape;6153;p18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Fitness is the maximum time a player in a species survives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Eating food adds 10 seconds to fitness score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4 sensors per player, one per quadrant relative to player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Player gets limited region of visibility for each sensor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7" name="Shape 6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Google Shape;6158;p19"/>
          <p:cNvSpPr txBox="1"/>
          <p:nvPr>
            <p:ph type="title"/>
          </p:nvPr>
        </p:nvSpPr>
        <p:spPr>
          <a:xfrm>
            <a:off x="4959850" y="1183375"/>
            <a:ext cx="313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IN DEPTH</a:t>
            </a:r>
            <a:endParaRPr/>
          </a:p>
        </p:txBody>
      </p:sp>
      <p:sp>
        <p:nvSpPr>
          <p:cNvPr id="6159" name="Google Shape;6159;p19"/>
          <p:cNvSpPr txBox="1"/>
          <p:nvPr>
            <p:ph idx="1" type="body"/>
          </p:nvPr>
        </p:nvSpPr>
        <p:spPr>
          <a:xfrm>
            <a:off x="4959850" y="1974400"/>
            <a:ext cx="3135900" cy="2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lang="en"/>
              <a:t>NEAT Combines a deep-learning approach with reinforcement learning and uses agents with a defined neural network structure. These agents are classified into species based on their similarities and a reinforcement algorithm that simulates natural selection is used to select the best species and pass its traits into the next generation for training.</a:t>
            </a:r>
            <a:endParaRPr/>
          </a:p>
        </p:txBody>
      </p:sp>
      <p:grpSp>
        <p:nvGrpSpPr>
          <p:cNvPr id="6160" name="Google Shape;6160;p19"/>
          <p:cNvGrpSpPr/>
          <p:nvPr/>
        </p:nvGrpSpPr>
        <p:grpSpPr>
          <a:xfrm rot="-5400000">
            <a:off x="5160196" y="1388796"/>
            <a:ext cx="242781" cy="161857"/>
            <a:chOff x="2500050" y="3730175"/>
            <a:chExt cx="2619000" cy="1746025"/>
          </a:xfrm>
        </p:grpSpPr>
        <p:sp>
          <p:nvSpPr>
            <p:cNvPr id="6161" name="Google Shape;6161;p19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19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19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19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5" name="Google Shape;6165;p19"/>
          <p:cNvGrpSpPr/>
          <p:nvPr/>
        </p:nvGrpSpPr>
        <p:grpSpPr>
          <a:xfrm rot="5400000">
            <a:off x="7652621" y="1388796"/>
            <a:ext cx="242781" cy="161857"/>
            <a:chOff x="2500050" y="3730175"/>
            <a:chExt cx="2619000" cy="1746025"/>
          </a:xfrm>
        </p:grpSpPr>
        <p:sp>
          <p:nvSpPr>
            <p:cNvPr id="6166" name="Google Shape;6166;p19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19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19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19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70" name="Google Shape;61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00" y="436300"/>
            <a:ext cx="4422700" cy="44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8" name="Shape 5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" name="Google Shape;5499;p2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00" name="Google Shape;5500;p2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Introduction and Motivation</a:t>
            </a:r>
            <a:endParaRPr/>
          </a:p>
        </p:txBody>
      </p:sp>
      <p:grpSp>
        <p:nvGrpSpPr>
          <p:cNvPr id="5501" name="Google Shape;5501;p2"/>
          <p:cNvGrpSpPr/>
          <p:nvPr/>
        </p:nvGrpSpPr>
        <p:grpSpPr>
          <a:xfrm>
            <a:off x="8029241" y="154008"/>
            <a:ext cx="264001" cy="226285"/>
            <a:chOff x="753950" y="238125"/>
            <a:chExt cx="6111125" cy="5238075"/>
          </a:xfrm>
        </p:grpSpPr>
        <p:sp>
          <p:nvSpPr>
            <p:cNvPr id="5502" name="Google Shape;5502;p2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2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2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2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2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2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2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2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2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2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2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2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2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2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2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2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2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2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2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2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2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2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2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2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2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2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2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9" name="Google Shape;5529;p2"/>
          <p:cNvGrpSpPr/>
          <p:nvPr/>
        </p:nvGrpSpPr>
        <p:grpSpPr>
          <a:xfrm>
            <a:off x="8365321" y="154008"/>
            <a:ext cx="264001" cy="226285"/>
            <a:chOff x="753950" y="238125"/>
            <a:chExt cx="6111125" cy="5238075"/>
          </a:xfrm>
        </p:grpSpPr>
        <p:sp>
          <p:nvSpPr>
            <p:cNvPr id="5530" name="Google Shape;5530;p2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2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2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2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2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2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2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2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2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2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2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2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2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2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2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2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2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2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2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2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2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2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2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2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2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2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2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7" name="Google Shape;5557;p2"/>
          <p:cNvGrpSpPr/>
          <p:nvPr/>
        </p:nvGrpSpPr>
        <p:grpSpPr>
          <a:xfrm>
            <a:off x="8701401" y="154008"/>
            <a:ext cx="264001" cy="226285"/>
            <a:chOff x="753950" y="238125"/>
            <a:chExt cx="6111125" cy="5238075"/>
          </a:xfrm>
        </p:grpSpPr>
        <p:sp>
          <p:nvSpPr>
            <p:cNvPr id="5558" name="Google Shape;5558;p2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2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2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2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2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2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2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2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2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2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2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2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2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2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2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2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2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2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2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2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2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2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2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2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2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2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2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85" name="Google Shape;5585;p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1664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6" name="Google Shape;558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3025" y="53950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4" name="Shape 6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Google Shape;6175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NEAT</a:t>
            </a:r>
            <a:endParaRPr/>
          </a:p>
        </p:txBody>
      </p:sp>
      <p:grpSp>
        <p:nvGrpSpPr>
          <p:cNvPr id="6176" name="Google Shape;6176;p20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177" name="Google Shape;6177;p20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20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20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20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1" name="Google Shape;6181;p20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182" name="Google Shape;6182;p20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20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20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20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86" name="Google Shape;61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475" y="1062826"/>
            <a:ext cx="6853038" cy="383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0" name="Shape 6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Google Shape;6191;p21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192" name="Google Shape;6192;p21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Results and Observations</a:t>
            </a:r>
            <a:endParaRPr/>
          </a:p>
        </p:txBody>
      </p:sp>
      <p:grpSp>
        <p:nvGrpSpPr>
          <p:cNvPr id="6193" name="Google Shape;6193;p21"/>
          <p:cNvGrpSpPr/>
          <p:nvPr/>
        </p:nvGrpSpPr>
        <p:grpSpPr>
          <a:xfrm>
            <a:off x="8029241" y="154008"/>
            <a:ext cx="264001" cy="226285"/>
            <a:chOff x="753950" y="238125"/>
            <a:chExt cx="6111125" cy="5238075"/>
          </a:xfrm>
        </p:grpSpPr>
        <p:sp>
          <p:nvSpPr>
            <p:cNvPr id="6194" name="Google Shape;6194;p21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21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21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21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21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21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21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21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21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21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21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21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21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21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21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21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21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21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21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21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21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21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21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2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2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2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2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1" name="Google Shape;6221;p21"/>
          <p:cNvGrpSpPr/>
          <p:nvPr/>
        </p:nvGrpSpPr>
        <p:grpSpPr>
          <a:xfrm>
            <a:off x="8365321" y="154008"/>
            <a:ext cx="264001" cy="226285"/>
            <a:chOff x="753950" y="238125"/>
            <a:chExt cx="6111125" cy="5238075"/>
          </a:xfrm>
        </p:grpSpPr>
        <p:sp>
          <p:nvSpPr>
            <p:cNvPr id="6222" name="Google Shape;6222;p21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21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21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21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21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21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21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21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21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21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21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21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21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21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21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21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21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21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21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21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21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21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21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2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2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2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2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9" name="Google Shape;6249;p21"/>
          <p:cNvGrpSpPr/>
          <p:nvPr/>
        </p:nvGrpSpPr>
        <p:grpSpPr>
          <a:xfrm>
            <a:off x="8701401" y="154008"/>
            <a:ext cx="264001" cy="226285"/>
            <a:chOff x="753950" y="238125"/>
            <a:chExt cx="6111125" cy="5238075"/>
          </a:xfrm>
        </p:grpSpPr>
        <p:sp>
          <p:nvSpPr>
            <p:cNvPr id="6250" name="Google Shape;6250;p21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21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21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21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21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21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21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21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21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21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21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21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21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21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21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21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21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21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21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21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21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21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21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21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21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21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21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77" name="Google Shape;62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1664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8" name="Google Shape;627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3025" y="5395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9" name="Google Shape;6279;p21">
            <a:hlinkClick action="ppaction://hlinksldjump" r:id="rId5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29239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3" name="Shape 6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4" name="Google Shape;6284;p22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5" name="Google Shape;6285;p2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6286" name="Google Shape;6286;p22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287" name="Google Shape;6287;p22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22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292" name="Google Shape;6292;p22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96" name="Google Shape;6296;p22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7" name="Google Shape;6297;p22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8" name="Google Shape;6298;p22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First model we used had low node creation and deletion probabilities, which caused model to be too slow and did not converge in time.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Second model had higher node creation and deletion probabilities and increased mutation parameter. This caused the model fitness to oscillate 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Final model was same as second model but with shortened sensor regions and higher vertical acceleration which allowed the model to finally reach 2 minutes of survival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2" name="Shape 6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3" name="Google Shape;6303;p2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6304" name="Google Shape;6304;p23"/>
          <p:cNvGraphicFramePr/>
          <p:nvPr/>
        </p:nvGraphicFramePr>
        <p:xfrm>
          <a:off x="1676400" y="13491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{9629738F-121F-488A-9933-2D6C9F9E13DA}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51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chemeClr val="accent6"/>
                        </a:solidFill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6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1st Model</a:t>
                      </a:r>
                      <a:endParaRPr b="1" sz="1100" u="none" cap="none" strike="noStrike">
                        <a:solidFill>
                          <a:schemeClr val="accent6"/>
                        </a:solidFill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6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2nd Model</a:t>
                      </a:r>
                      <a:endParaRPr b="1" sz="1100" u="none" cap="none" strike="noStrike">
                        <a:solidFill>
                          <a:schemeClr val="accent6"/>
                        </a:solidFill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6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3rd Model</a:t>
                      </a:r>
                      <a:endParaRPr b="1" sz="1100" u="none" cap="none" strike="noStrike">
                        <a:solidFill>
                          <a:schemeClr val="accent6"/>
                        </a:solidFill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Fitness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 16.8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51.4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120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Generation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Terminated 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at 300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Terminated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 at 300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Converged 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dvent Pro Medium"/>
                          <a:ea typeface="Advent Pro Medium"/>
                          <a:cs typeface="Advent Pro Medium"/>
                          <a:sym typeface="Advent Pro Medium"/>
                        </a:rPr>
                        <a:t>at 201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dvent Pro Medium"/>
                        <a:ea typeface="Advent Pro Medium"/>
                        <a:cs typeface="Advent Pro Medium"/>
                        <a:sym typeface="Advent Pr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05" name="Google Shape;6305;p23"/>
          <p:cNvSpPr/>
          <p:nvPr/>
        </p:nvSpPr>
        <p:spPr>
          <a:xfrm rot="-5400000">
            <a:off x="4557603" y="3280422"/>
            <a:ext cx="28800" cy="29442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6" name="Google Shape;6306;p23"/>
          <p:cNvSpPr/>
          <p:nvPr/>
        </p:nvSpPr>
        <p:spPr>
          <a:xfrm rot="-5400000">
            <a:off x="2393850" y="4711272"/>
            <a:ext cx="95400" cy="825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7" name="Google Shape;6307;p23"/>
          <p:cNvSpPr/>
          <p:nvPr/>
        </p:nvSpPr>
        <p:spPr>
          <a:xfrm rot="5400000">
            <a:off x="6654750" y="4711272"/>
            <a:ext cx="95400" cy="825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8" name="Google Shape;6308;p23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309" name="Google Shape;6309;p23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3" name="Google Shape;6313;p23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314" name="Google Shape;6314;p23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8" name="Google Shape;6318;p23"/>
          <p:cNvSpPr txBox="1"/>
          <p:nvPr/>
        </p:nvSpPr>
        <p:spPr>
          <a:xfrm>
            <a:off x="2946625" y="3809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rPr>
              <a:t>* Used 120 as Fitness threshold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2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3" name="Google Shape;6323;p24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4" name="Google Shape;6324;p2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Conclusions</a:t>
            </a:r>
            <a:endParaRPr/>
          </a:p>
        </p:txBody>
      </p:sp>
      <p:grpSp>
        <p:nvGrpSpPr>
          <p:cNvPr id="6325" name="Google Shape;6325;p24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326" name="Google Shape;6326;p24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0" name="Google Shape;6330;p24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331" name="Google Shape;6331;p24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35" name="Google Shape;6335;p24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6" name="Google Shape;6336;p24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7" name="Google Shape;6337;p24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Model with low mutation and node creation and deletion rates makes model not converge quickly enough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2 main final species: one is food obsessed and reckless, one is more safe and ignores food. Second outperforms the first.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Making sensor region too large overwhelmed the drone. By giving sensor smaller area, drone can focus on avoiding each obstacle on its own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1" name="Shape 6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2" name="Google Shape;6342;p25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6343" name="Google Shape;6343;p25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Next Steps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and References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grpSp>
        <p:nvGrpSpPr>
          <p:cNvPr id="6344" name="Google Shape;6344;p25"/>
          <p:cNvGrpSpPr/>
          <p:nvPr/>
        </p:nvGrpSpPr>
        <p:grpSpPr>
          <a:xfrm>
            <a:off x="8029241" y="154008"/>
            <a:ext cx="264001" cy="226285"/>
            <a:chOff x="753950" y="238125"/>
            <a:chExt cx="6111125" cy="5238075"/>
          </a:xfrm>
        </p:grpSpPr>
        <p:sp>
          <p:nvSpPr>
            <p:cNvPr id="6345" name="Google Shape;6345;p25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25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25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25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25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25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25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25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25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25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25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25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25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25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25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25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25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25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25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25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25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25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25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25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25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25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25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2" name="Google Shape;6372;p25"/>
          <p:cNvGrpSpPr/>
          <p:nvPr/>
        </p:nvGrpSpPr>
        <p:grpSpPr>
          <a:xfrm>
            <a:off x="8365321" y="154008"/>
            <a:ext cx="264001" cy="226285"/>
            <a:chOff x="753950" y="238125"/>
            <a:chExt cx="6111125" cy="5238075"/>
          </a:xfrm>
        </p:grpSpPr>
        <p:sp>
          <p:nvSpPr>
            <p:cNvPr id="6373" name="Google Shape;6373;p25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25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25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25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25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25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25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25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25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25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25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25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25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25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25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25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25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25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25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25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25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25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25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25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25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25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25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0" name="Google Shape;6400;p25"/>
          <p:cNvGrpSpPr/>
          <p:nvPr/>
        </p:nvGrpSpPr>
        <p:grpSpPr>
          <a:xfrm>
            <a:off x="8701401" y="154008"/>
            <a:ext cx="264001" cy="226285"/>
            <a:chOff x="753950" y="238125"/>
            <a:chExt cx="6111125" cy="5238075"/>
          </a:xfrm>
        </p:grpSpPr>
        <p:sp>
          <p:nvSpPr>
            <p:cNvPr id="6401" name="Google Shape;6401;p25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25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25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25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25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25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25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25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25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25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25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25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25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25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25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25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25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25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25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25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25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25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25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25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25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25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25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28" name="Google Shape;64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1664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9" name="Google Shape;64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3025" y="5395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0" name="Google Shape;6430;p25">
            <a:hlinkClick action="ppaction://hlinksldjump" r:id="rId5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29239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4" name="Shape 6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5" name="Google Shape;6435;p26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6" name="Google Shape;6436;p2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Next Steps</a:t>
            </a:r>
            <a:endParaRPr/>
          </a:p>
        </p:txBody>
      </p:sp>
      <p:grpSp>
        <p:nvGrpSpPr>
          <p:cNvPr id="6437" name="Google Shape;6437;p26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438" name="Google Shape;6438;p2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2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2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2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2" name="Google Shape;6442;p26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443" name="Google Shape;6443;p2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2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2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2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7" name="Google Shape;6447;p26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8" name="Google Shape;6448;p26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9" name="Google Shape;6449;p26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Documentation 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Write final report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3" name="Shape 6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" name="Google Shape;6454;p27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5" name="Google Shape;6455;p2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References</a:t>
            </a:r>
            <a:endParaRPr/>
          </a:p>
        </p:txBody>
      </p:sp>
      <p:grpSp>
        <p:nvGrpSpPr>
          <p:cNvPr id="6456" name="Google Shape;6456;p27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6457" name="Google Shape;6457;p27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27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27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27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1" name="Google Shape;6461;p27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6462" name="Google Shape;6462;p27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27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27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27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66" name="Google Shape;6466;p27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7" name="Google Shape;6467;p27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8" name="Google Shape;6468;p27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Kober, Jens, and Jan Peters. “Reinforcement Learning in Robotics: A Survey.” Adaptation, Learning, and Optimization, 2012, pp. 579–610., doi:10.1007/978-3-642-27645-3_18. 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Stanley, K. O., D’Ambrosio, D. B., &amp; Gauci, J. (2009, April). A Hypercube-Based Encoding for Evolving Large-Scale Neural Networks. Artificial Life, 185–212. https://doi.org/10.1162/artl.2009.15.2.15202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Stanley, K. O., &amp; Miikkulainen, R. (2002, June). Evolving Neural Networks through Augmenting Topologies. Evolutionary Computation, 99–127. </a:t>
            </a:r>
            <a:r>
              <a:rPr lang="en" sz="1400">
                <a:solidFill>
                  <a:schemeClr val="l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https://doi.org/10.1162/106365602320169811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Ghaderi, Kayvan, et al. “A New Digital Image Watermarking Approach Based on DWT-SVD and CPPN-NEAT.” 2012 2nd International EConference on Computer and Knowledge Engineering (ICCKE), 2012, doi:10.1109/iccke.2012.6395344. 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https://miro.medium.com/max/1400/1*Neqg9wuBYfDPB7I9Wptmuw.png</a:t>
            </a:r>
            <a:endParaRPr sz="1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2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p28"/>
          <p:cNvSpPr txBox="1"/>
          <p:nvPr>
            <p:ph type="title"/>
          </p:nvPr>
        </p:nvSpPr>
        <p:spPr>
          <a:xfrm>
            <a:off x="1334700" y="2458700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Demo and Code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Walkthrough</a:t>
            </a:r>
            <a:endParaRPr/>
          </a:p>
        </p:txBody>
      </p:sp>
      <p:pic>
        <p:nvPicPr>
          <p:cNvPr id="6474" name="Google Shape;64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00" y="3488500"/>
            <a:ext cx="8839202" cy="1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0" name="Shape 5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" name="Google Shape;5591;p3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2" name="Google Shape;5592;p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Background and Motivation</a:t>
            </a:r>
            <a:endParaRPr/>
          </a:p>
        </p:txBody>
      </p:sp>
      <p:grpSp>
        <p:nvGrpSpPr>
          <p:cNvPr id="5593" name="Google Shape;5593;p3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594" name="Google Shape;5594;p3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3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3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3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8" name="Google Shape;5598;p3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599" name="Google Shape;5599;p3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3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3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3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3" name="Google Shape;5603;p3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4" name="Google Shape;5604;p3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5" name="Google Shape;5605;p3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Obstacle avoidance is an important task in the field of Robotics 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Autonomous Drones used in the Defense Industry 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Automatic Motion Tracking -- Cinematography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Software simulations as Proof of Concept 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Stakeholder Buy-in 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Save $$$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Polish Code Implementation and Logic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9" name="Shape 5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0" name="Google Shape;5610;p4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1" name="Google Shape;5611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Background and Motivation</a:t>
            </a:r>
            <a:endParaRPr/>
          </a:p>
        </p:txBody>
      </p:sp>
      <p:grpSp>
        <p:nvGrpSpPr>
          <p:cNvPr id="5612" name="Google Shape;5612;p4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613" name="Google Shape;5613;p4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4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4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4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7" name="Google Shape;5617;p4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618" name="Google Shape;5618;p4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4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4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4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2" name="Google Shape;5622;p4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3" name="Google Shape;5623;p4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4" name="Google Shape;5624;p4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Complexity in real life models leads to difficulty in use.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Generalizing problem to different resolutions or scales is difficult with traditional ML.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NEAT provides a way to develop lightweight networks with arbitrary structures which are task-optimized and can be extended with HyperNEAT to tackle tasks at different input scales for visual applications.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8" name="Shape 5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9" name="Google Shape;5629;p5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0" name="Google Shape;5630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Problem Formulation</a:t>
            </a:r>
            <a:endParaRPr/>
          </a:p>
        </p:txBody>
      </p:sp>
      <p:grpSp>
        <p:nvGrpSpPr>
          <p:cNvPr id="5631" name="Google Shape;5631;p5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632" name="Google Shape;5632;p5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5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5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5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6" name="Google Shape;5636;p5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637" name="Google Shape;5637;p5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5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5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5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1" name="Google Shape;5641;p5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2" name="Google Shape;5642;p5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3" name="Google Shape;5643;p5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We want to create a model that can maneuver an obstacle course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We will only consider 2 dimensions (X,Y) of motion used to avoid obstacles in 1 dimension (X)</a:t>
            </a:r>
            <a:endParaRPr sz="2100">
              <a:solidFill>
                <a:schemeClr val="lt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100"/>
              <a:buChar char="●"/>
            </a:pPr>
            <a:r>
              <a:rPr lang="en" sz="2100">
                <a:solidFill>
                  <a:schemeClr val="lt2"/>
                </a:solidFill>
              </a:rPr>
              <a:t>Performance is defined to be the amount of time the player survives without crashing</a:t>
            </a:r>
            <a:endParaRPr sz="2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7" name="Shape 5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8" name="Google Shape;5648;p6"/>
          <p:cNvSpPr txBox="1"/>
          <p:nvPr>
            <p:ph idx="2" type="title"/>
          </p:nvPr>
        </p:nvSpPr>
        <p:spPr>
          <a:xfrm>
            <a:off x="311700" y="1106125"/>
            <a:ext cx="852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649" name="Google Shape;5649;p6"/>
          <p:cNvSpPr txBox="1"/>
          <p:nvPr>
            <p:ph type="title"/>
          </p:nvPr>
        </p:nvSpPr>
        <p:spPr>
          <a:xfrm>
            <a:off x="1334700" y="1601125"/>
            <a:ext cx="6474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Literature Survey</a:t>
            </a:r>
            <a:endParaRPr/>
          </a:p>
        </p:txBody>
      </p:sp>
      <p:grpSp>
        <p:nvGrpSpPr>
          <p:cNvPr id="5650" name="Google Shape;5650;p6"/>
          <p:cNvGrpSpPr/>
          <p:nvPr/>
        </p:nvGrpSpPr>
        <p:grpSpPr>
          <a:xfrm>
            <a:off x="8029241" y="154008"/>
            <a:ext cx="264001" cy="226285"/>
            <a:chOff x="753950" y="238125"/>
            <a:chExt cx="6111125" cy="5238075"/>
          </a:xfrm>
        </p:grpSpPr>
        <p:sp>
          <p:nvSpPr>
            <p:cNvPr id="5651" name="Google Shape;5651;p6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6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6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6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6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6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6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6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6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6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6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6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6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6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6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6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6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6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6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6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6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6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6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8" name="Google Shape;5678;p6"/>
          <p:cNvGrpSpPr/>
          <p:nvPr/>
        </p:nvGrpSpPr>
        <p:grpSpPr>
          <a:xfrm>
            <a:off x="8365321" y="154008"/>
            <a:ext cx="264001" cy="226285"/>
            <a:chOff x="753950" y="238125"/>
            <a:chExt cx="6111125" cy="5238075"/>
          </a:xfrm>
        </p:grpSpPr>
        <p:sp>
          <p:nvSpPr>
            <p:cNvPr id="5679" name="Google Shape;5679;p6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6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6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6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6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6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6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6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6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6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6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6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6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6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6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6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6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6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6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6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6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6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6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6" name="Google Shape;5706;p6"/>
          <p:cNvGrpSpPr/>
          <p:nvPr/>
        </p:nvGrpSpPr>
        <p:grpSpPr>
          <a:xfrm>
            <a:off x="8701401" y="154008"/>
            <a:ext cx="264001" cy="226285"/>
            <a:chOff x="753950" y="238125"/>
            <a:chExt cx="6111125" cy="5238075"/>
          </a:xfrm>
        </p:grpSpPr>
        <p:sp>
          <p:nvSpPr>
            <p:cNvPr id="5707" name="Google Shape;5707;p6"/>
            <p:cNvSpPr/>
            <p:nvPr/>
          </p:nvSpPr>
          <p:spPr>
            <a:xfrm>
              <a:off x="1627000" y="238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0"/>
                  </a:moveTo>
                  <a:lnTo>
                    <a:pt x="0" y="34922"/>
                  </a:lnTo>
                  <a:lnTo>
                    <a:pt x="34922" y="34922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6"/>
            <p:cNvSpPr/>
            <p:nvPr/>
          </p:nvSpPr>
          <p:spPr>
            <a:xfrm>
              <a:off x="2500050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19" y="34922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6"/>
            <p:cNvSpPr/>
            <p:nvPr/>
          </p:nvSpPr>
          <p:spPr>
            <a:xfrm>
              <a:off x="4246075" y="238125"/>
              <a:ext cx="872975" cy="873075"/>
            </a:xfrm>
            <a:custGeom>
              <a:rect b="b" l="l" r="r" t="t"/>
              <a:pathLst>
                <a:path extrusionOk="0" h="34923" w="34919">
                  <a:moveTo>
                    <a:pt x="0" y="0"/>
                  </a:moveTo>
                  <a:lnTo>
                    <a:pt x="0" y="34922"/>
                  </a:lnTo>
                  <a:lnTo>
                    <a:pt x="34918" y="34922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6"/>
            <p:cNvSpPr/>
            <p:nvPr/>
          </p:nvSpPr>
          <p:spPr>
            <a:xfrm>
              <a:off x="5119025" y="238125"/>
              <a:ext cx="873000" cy="873075"/>
            </a:xfrm>
            <a:custGeom>
              <a:rect b="b" l="l" r="r" t="t"/>
              <a:pathLst>
                <a:path extrusionOk="0" h="34923" w="34920">
                  <a:moveTo>
                    <a:pt x="0" y="0"/>
                  </a:moveTo>
                  <a:lnTo>
                    <a:pt x="0" y="34922"/>
                  </a:lnTo>
                  <a:lnTo>
                    <a:pt x="34920" y="34922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6"/>
            <p:cNvSpPr/>
            <p:nvPr/>
          </p:nvSpPr>
          <p:spPr>
            <a:xfrm>
              <a:off x="75395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6"/>
            <p:cNvSpPr/>
            <p:nvPr/>
          </p:nvSpPr>
          <p:spPr>
            <a:xfrm>
              <a:off x="1627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6"/>
            <p:cNvSpPr/>
            <p:nvPr/>
          </p:nvSpPr>
          <p:spPr>
            <a:xfrm>
              <a:off x="2500050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19" y="34917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6"/>
            <p:cNvSpPr/>
            <p:nvPr/>
          </p:nvSpPr>
          <p:spPr>
            <a:xfrm>
              <a:off x="3372944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0" y="0"/>
                  </a:moveTo>
                  <a:lnTo>
                    <a:pt x="0" y="34917"/>
                  </a:lnTo>
                  <a:lnTo>
                    <a:pt x="34922" y="34917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6"/>
            <p:cNvSpPr/>
            <p:nvPr/>
          </p:nvSpPr>
          <p:spPr>
            <a:xfrm>
              <a:off x="4245994" y="1111175"/>
              <a:ext cx="872975" cy="872925"/>
            </a:xfrm>
            <a:custGeom>
              <a:rect b="b" l="l" r="r" t="t"/>
              <a:pathLst>
                <a:path extrusionOk="0" h="34917" w="34919">
                  <a:moveTo>
                    <a:pt x="0" y="0"/>
                  </a:moveTo>
                  <a:lnTo>
                    <a:pt x="0" y="34917"/>
                  </a:lnTo>
                  <a:lnTo>
                    <a:pt x="34918" y="34917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6"/>
            <p:cNvSpPr/>
            <p:nvPr/>
          </p:nvSpPr>
          <p:spPr>
            <a:xfrm>
              <a:off x="5119025" y="1111175"/>
              <a:ext cx="873000" cy="872925"/>
            </a:xfrm>
            <a:custGeom>
              <a:rect b="b" l="l" r="r" t="t"/>
              <a:pathLst>
                <a:path extrusionOk="0" h="34917" w="34920">
                  <a:moveTo>
                    <a:pt x="0" y="0"/>
                  </a:moveTo>
                  <a:lnTo>
                    <a:pt x="0" y="34917"/>
                  </a:lnTo>
                  <a:lnTo>
                    <a:pt x="34920" y="3491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6"/>
            <p:cNvSpPr/>
            <p:nvPr/>
          </p:nvSpPr>
          <p:spPr>
            <a:xfrm>
              <a:off x="5992000" y="1111175"/>
              <a:ext cx="873075" cy="872925"/>
            </a:xfrm>
            <a:custGeom>
              <a:rect b="b" l="l" r="r" t="t"/>
              <a:pathLst>
                <a:path extrusionOk="0" h="34917" w="34923">
                  <a:moveTo>
                    <a:pt x="1" y="0"/>
                  </a:moveTo>
                  <a:lnTo>
                    <a:pt x="1" y="34917"/>
                  </a:lnTo>
                  <a:lnTo>
                    <a:pt x="34923" y="34917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6"/>
            <p:cNvSpPr/>
            <p:nvPr/>
          </p:nvSpPr>
          <p:spPr>
            <a:xfrm>
              <a:off x="75395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6"/>
            <p:cNvSpPr/>
            <p:nvPr/>
          </p:nvSpPr>
          <p:spPr>
            <a:xfrm>
              <a:off x="1627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6"/>
            <p:cNvSpPr/>
            <p:nvPr/>
          </p:nvSpPr>
          <p:spPr>
            <a:xfrm>
              <a:off x="2500050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19" y="34921"/>
                  </a:lnTo>
                  <a:lnTo>
                    <a:pt x="3491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6"/>
            <p:cNvSpPr/>
            <p:nvPr/>
          </p:nvSpPr>
          <p:spPr>
            <a:xfrm>
              <a:off x="3372944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0" y="0"/>
                  </a:moveTo>
                  <a:lnTo>
                    <a:pt x="0" y="34921"/>
                  </a:lnTo>
                  <a:lnTo>
                    <a:pt x="34922" y="34921"/>
                  </a:lnTo>
                  <a:lnTo>
                    <a:pt x="349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6"/>
            <p:cNvSpPr/>
            <p:nvPr/>
          </p:nvSpPr>
          <p:spPr>
            <a:xfrm>
              <a:off x="4245994" y="1984125"/>
              <a:ext cx="872975" cy="873025"/>
            </a:xfrm>
            <a:custGeom>
              <a:rect b="b" l="l" r="r" t="t"/>
              <a:pathLst>
                <a:path extrusionOk="0" h="34921" w="34919">
                  <a:moveTo>
                    <a:pt x="0" y="0"/>
                  </a:moveTo>
                  <a:lnTo>
                    <a:pt x="0" y="34921"/>
                  </a:lnTo>
                  <a:lnTo>
                    <a:pt x="34918" y="34921"/>
                  </a:lnTo>
                  <a:lnTo>
                    <a:pt x="3491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6"/>
            <p:cNvSpPr/>
            <p:nvPr/>
          </p:nvSpPr>
          <p:spPr>
            <a:xfrm>
              <a:off x="5119025" y="1984125"/>
              <a:ext cx="873000" cy="873025"/>
            </a:xfrm>
            <a:custGeom>
              <a:rect b="b" l="l" r="r" t="t"/>
              <a:pathLst>
                <a:path extrusionOk="0" h="34921" w="34920">
                  <a:moveTo>
                    <a:pt x="0" y="0"/>
                  </a:moveTo>
                  <a:lnTo>
                    <a:pt x="0" y="34921"/>
                  </a:lnTo>
                  <a:lnTo>
                    <a:pt x="34920" y="34921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6"/>
            <p:cNvSpPr/>
            <p:nvPr/>
          </p:nvSpPr>
          <p:spPr>
            <a:xfrm>
              <a:off x="5992000" y="1984125"/>
              <a:ext cx="873075" cy="873025"/>
            </a:xfrm>
            <a:custGeom>
              <a:rect b="b" l="l" r="r" t="t"/>
              <a:pathLst>
                <a:path extrusionOk="0" h="34921" w="34923">
                  <a:moveTo>
                    <a:pt x="1" y="0"/>
                  </a:moveTo>
                  <a:lnTo>
                    <a:pt x="1" y="34921"/>
                  </a:lnTo>
                  <a:lnTo>
                    <a:pt x="34923" y="34921"/>
                  </a:lnTo>
                  <a:lnTo>
                    <a:pt x="349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6"/>
            <p:cNvSpPr/>
            <p:nvPr/>
          </p:nvSpPr>
          <p:spPr>
            <a:xfrm>
              <a:off x="1627000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6"/>
            <p:cNvSpPr/>
            <p:nvPr/>
          </p:nvSpPr>
          <p:spPr>
            <a:xfrm>
              <a:off x="2499969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19" y="34924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6"/>
            <p:cNvSpPr/>
            <p:nvPr/>
          </p:nvSpPr>
          <p:spPr>
            <a:xfrm>
              <a:off x="3372944" y="2857125"/>
              <a:ext cx="873075" cy="873125"/>
            </a:xfrm>
            <a:custGeom>
              <a:rect b="b" l="l" r="r" t="t"/>
              <a:pathLst>
                <a:path extrusionOk="0" h="34925" w="34923">
                  <a:moveTo>
                    <a:pt x="0" y="1"/>
                  </a:moveTo>
                  <a:lnTo>
                    <a:pt x="0" y="34924"/>
                  </a:lnTo>
                  <a:lnTo>
                    <a:pt x="34922" y="34924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6"/>
            <p:cNvSpPr/>
            <p:nvPr/>
          </p:nvSpPr>
          <p:spPr>
            <a:xfrm>
              <a:off x="4246075" y="2857125"/>
              <a:ext cx="872975" cy="873125"/>
            </a:xfrm>
            <a:custGeom>
              <a:rect b="b" l="l" r="r" t="t"/>
              <a:pathLst>
                <a:path extrusionOk="0" h="34925" w="34919">
                  <a:moveTo>
                    <a:pt x="0" y="1"/>
                  </a:moveTo>
                  <a:lnTo>
                    <a:pt x="0" y="34924"/>
                  </a:lnTo>
                  <a:lnTo>
                    <a:pt x="34918" y="34924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6"/>
            <p:cNvSpPr/>
            <p:nvPr/>
          </p:nvSpPr>
          <p:spPr>
            <a:xfrm>
              <a:off x="5119025" y="2857125"/>
              <a:ext cx="873000" cy="873125"/>
            </a:xfrm>
            <a:custGeom>
              <a:rect b="b" l="l" r="r" t="t"/>
              <a:pathLst>
                <a:path extrusionOk="0" h="34925" w="34920">
                  <a:moveTo>
                    <a:pt x="0" y="1"/>
                  </a:moveTo>
                  <a:lnTo>
                    <a:pt x="0" y="34924"/>
                  </a:lnTo>
                  <a:lnTo>
                    <a:pt x="34920" y="34924"/>
                  </a:lnTo>
                  <a:lnTo>
                    <a:pt x="3492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6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6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6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6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34" name="Google Shape;5734;p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1664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5" name="Google Shape;57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3025" y="5395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6" name="Google Shape;5736;p6">
            <a:hlinkClick action="ppaction://hlinksldjump"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29239" y="567377"/>
            <a:ext cx="283464" cy="17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0" name="Shape 5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1" name="Google Shape;5741;p7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2" name="Google Shape;5742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Previous Attempts</a:t>
            </a:r>
            <a:endParaRPr/>
          </a:p>
        </p:txBody>
      </p:sp>
      <p:grpSp>
        <p:nvGrpSpPr>
          <p:cNvPr id="5743" name="Google Shape;5743;p7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744" name="Google Shape;5744;p7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7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7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7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8" name="Google Shape;5748;p7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749" name="Google Shape;5749;p7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7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7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7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3" name="Google Shape;5753;p7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4" name="Google Shape;5754;p7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5" name="Google Shape;5755;p7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The first approaches to this issue were using non machine learning solutions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While deep learning is able to solve this problem, it is slow to train and converge and takes a relatively large number of parameters making it slow in practice.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Simultaneous Localization And Mapping (SLAM) is a method that uses sensors to build a map of the environment and determine the drone’s location in that map, and serves as proxy for relating our simulation from virtual to real-world.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9" name="Shape 5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" name="Google Shape;5760;p8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1" name="Google Shape;5761;p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Previous Attempts</a:t>
            </a:r>
            <a:endParaRPr/>
          </a:p>
        </p:txBody>
      </p:sp>
      <p:grpSp>
        <p:nvGrpSpPr>
          <p:cNvPr id="5762" name="Google Shape;5762;p8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763" name="Google Shape;5763;p8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8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8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8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7" name="Google Shape;5767;p8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768" name="Google Shape;5768;p8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8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8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8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2" name="Google Shape;5772;p8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3" name="Google Shape;5773;p8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4" name="Google Shape;5774;p8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There have been previous ML approaches to solving this issue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Deep Reinforcement Learning was used using a U-net which gave performance comparable to that of an expert pilot on different 3D objects(Cones, Cubes, Spheres) (Simulated)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Q-network Deep Reinforcement Learning with some drones as obstacles to tackle stationary and moving obstacles. Achieved almost 98% success rate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8" name="Shape 5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9" name="Google Shape;5779;p9"/>
          <p:cNvSpPr/>
          <p:nvPr/>
        </p:nvSpPr>
        <p:spPr>
          <a:xfrm>
            <a:off x="408150" y="947250"/>
            <a:ext cx="8327700" cy="383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0" name="Google Shape;5780;p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How We Are Different</a:t>
            </a:r>
            <a:endParaRPr/>
          </a:p>
        </p:txBody>
      </p:sp>
      <p:grpSp>
        <p:nvGrpSpPr>
          <p:cNvPr id="5781" name="Google Shape;5781;p9"/>
          <p:cNvGrpSpPr/>
          <p:nvPr/>
        </p:nvGrpSpPr>
        <p:grpSpPr>
          <a:xfrm rot="-5400000">
            <a:off x="2137596" y="535371"/>
            <a:ext cx="242781" cy="161857"/>
            <a:chOff x="2500050" y="3730175"/>
            <a:chExt cx="2619000" cy="1746025"/>
          </a:xfrm>
        </p:grpSpPr>
        <p:sp>
          <p:nvSpPr>
            <p:cNvPr id="5782" name="Google Shape;5782;p9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9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9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9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6" name="Google Shape;5786;p9"/>
          <p:cNvGrpSpPr/>
          <p:nvPr/>
        </p:nvGrpSpPr>
        <p:grpSpPr>
          <a:xfrm rot="5400000">
            <a:off x="6763621" y="535371"/>
            <a:ext cx="242781" cy="161857"/>
            <a:chOff x="2500050" y="3730175"/>
            <a:chExt cx="2619000" cy="1746025"/>
          </a:xfrm>
        </p:grpSpPr>
        <p:sp>
          <p:nvSpPr>
            <p:cNvPr id="5787" name="Google Shape;5787;p9"/>
            <p:cNvSpPr/>
            <p:nvPr/>
          </p:nvSpPr>
          <p:spPr>
            <a:xfrm>
              <a:off x="2500050" y="3730175"/>
              <a:ext cx="873000" cy="872975"/>
            </a:xfrm>
            <a:custGeom>
              <a:rect b="b" l="l" r="r" t="t"/>
              <a:pathLst>
                <a:path extrusionOk="0" h="34919" w="34920">
                  <a:moveTo>
                    <a:pt x="0" y="1"/>
                  </a:moveTo>
                  <a:lnTo>
                    <a:pt x="0" y="34919"/>
                  </a:lnTo>
                  <a:lnTo>
                    <a:pt x="34919" y="34919"/>
                  </a:lnTo>
                  <a:lnTo>
                    <a:pt x="349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9"/>
            <p:cNvSpPr/>
            <p:nvPr/>
          </p:nvSpPr>
          <p:spPr>
            <a:xfrm>
              <a:off x="3373025" y="3730175"/>
              <a:ext cx="873075" cy="872975"/>
            </a:xfrm>
            <a:custGeom>
              <a:rect b="b" l="l" r="r" t="t"/>
              <a:pathLst>
                <a:path extrusionOk="0" h="34919" w="34923">
                  <a:moveTo>
                    <a:pt x="0" y="1"/>
                  </a:moveTo>
                  <a:lnTo>
                    <a:pt x="0" y="34919"/>
                  </a:lnTo>
                  <a:lnTo>
                    <a:pt x="34922" y="34919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9"/>
            <p:cNvSpPr/>
            <p:nvPr/>
          </p:nvSpPr>
          <p:spPr>
            <a:xfrm>
              <a:off x="4246075" y="3730175"/>
              <a:ext cx="872975" cy="872975"/>
            </a:xfrm>
            <a:custGeom>
              <a:rect b="b" l="l" r="r" t="t"/>
              <a:pathLst>
                <a:path extrusionOk="0" h="34919" w="34919">
                  <a:moveTo>
                    <a:pt x="0" y="1"/>
                  </a:moveTo>
                  <a:lnTo>
                    <a:pt x="0" y="34919"/>
                  </a:lnTo>
                  <a:lnTo>
                    <a:pt x="34918" y="34919"/>
                  </a:lnTo>
                  <a:lnTo>
                    <a:pt x="3491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9"/>
            <p:cNvSpPr/>
            <p:nvPr/>
          </p:nvSpPr>
          <p:spPr>
            <a:xfrm>
              <a:off x="3373025" y="4603125"/>
              <a:ext cx="873075" cy="873075"/>
            </a:xfrm>
            <a:custGeom>
              <a:rect b="b" l="l" r="r" t="t"/>
              <a:pathLst>
                <a:path extrusionOk="0" h="34923" w="34923">
                  <a:moveTo>
                    <a:pt x="0" y="1"/>
                  </a:moveTo>
                  <a:lnTo>
                    <a:pt x="0" y="34923"/>
                  </a:lnTo>
                  <a:lnTo>
                    <a:pt x="34922" y="34923"/>
                  </a:lnTo>
                  <a:lnTo>
                    <a:pt x="349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1" name="Google Shape;5791;p9"/>
          <p:cNvSpPr/>
          <p:nvPr/>
        </p:nvSpPr>
        <p:spPr>
          <a:xfrm>
            <a:off x="543650" y="1092775"/>
            <a:ext cx="162000" cy="140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2" name="Google Shape;5792;p9"/>
          <p:cNvSpPr/>
          <p:nvPr/>
        </p:nvSpPr>
        <p:spPr>
          <a:xfrm rot="-3601102">
            <a:off x="8413315" y="4484881"/>
            <a:ext cx="162090" cy="14006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3" name="Google Shape;5793;p9"/>
          <p:cNvSpPr txBox="1"/>
          <p:nvPr>
            <p:ph idx="4294967295" type="body"/>
          </p:nvPr>
        </p:nvSpPr>
        <p:spPr>
          <a:xfrm>
            <a:off x="1170000" y="1263450"/>
            <a:ext cx="680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Our main approach is still using Reinforcement Learning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Instead of Q-Net or U-Net, we use NeuroEvolution of Augmentation Topology (NEAT)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Due to time and resource constraints, we are simulating and only in 2 degrees of freedom in turn of motion or obstacles (horizontally and vertically)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We also add food which can incentivise drone to choose one path over another, as well as introduce additional complexity to the problem to promote structural development.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 Video Games Newsletter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D966"/>
      </a:accent1>
      <a:accent2>
        <a:srgbClr val="C9741B"/>
      </a:accent2>
      <a:accent3>
        <a:srgbClr val="F1C232"/>
      </a:accent3>
      <a:accent4>
        <a:srgbClr val="FFE599"/>
      </a:accent4>
      <a:accent5>
        <a:srgbClr val="BF9000"/>
      </a:accent5>
      <a:accent6>
        <a:srgbClr val="1C4587"/>
      </a:accent6>
      <a:hlink>
        <a:srgbClr val="FFD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